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sldIdLst>
    <p:sldId id="256" r:id="rId2"/>
    <p:sldId id="257" r:id="rId3"/>
    <p:sldId id="265" r:id="rId4"/>
    <p:sldId id="259" r:id="rId5"/>
    <p:sldId id="264" r:id="rId6"/>
    <p:sldId id="266" r:id="rId7"/>
    <p:sldId id="262" r:id="rId8"/>
    <p:sldId id="263" r:id="rId9"/>
    <p:sldId id="260" r:id="rId10"/>
    <p:sldId id="261" r:id="rId11"/>
    <p:sldId id="268" r:id="rId12"/>
    <p:sldId id="267" r:id="rId13"/>
    <p:sldId id="270" r:id="rId14"/>
    <p:sldId id="271" r:id="rId15"/>
    <p:sldId id="272" r:id="rId16"/>
    <p:sldId id="274" r:id="rId17"/>
    <p:sldId id="275" r:id="rId18"/>
    <p:sldId id="276" r:id="rId19"/>
    <p:sldId id="277" r:id="rId20"/>
    <p:sldId id="278" r:id="rId21"/>
    <p:sldId id="282" r:id="rId22"/>
    <p:sldId id="279" r:id="rId23"/>
    <p:sldId id="280" r:id="rId24"/>
    <p:sldId id="281" r:id="rId25"/>
    <p:sldId id="283"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38" autoAdjust="0"/>
  </p:normalViewPr>
  <p:slideViewPr>
    <p:cSldViewPr snapToGrid="0" snapToObjects="1">
      <p:cViewPr varScale="1">
        <p:scale>
          <a:sx n="54" d="100"/>
          <a:sy n="54" d="100"/>
        </p:scale>
        <p:origin x="-1147" y="-62"/>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4A1D4-A21F-F243-BEB7-1B6F6B538897}" type="datetimeFigureOut">
              <a:rPr lang="es-ES" smtClean="0"/>
              <a:pPr/>
              <a:t>17/10/2015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5F2F8-4971-D146-ABE5-95CAA61F801A}" type="slidenum">
              <a:rPr lang="es-ES" smtClean="0"/>
              <a:pPr/>
              <a:t>‹#›</a:t>
            </a:fld>
            <a:endParaRPr lang="es-ES"/>
          </a:p>
        </p:txBody>
      </p:sp>
    </p:spTree>
    <p:extLst>
      <p:ext uri="{BB962C8B-B14F-4D97-AF65-F5344CB8AC3E}">
        <p14:creationId xmlns:p14="http://schemas.microsoft.com/office/powerpoint/2010/main" xmlns="" val="34038656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585F2F8-4971-D146-ABE5-95CAA61F801A}" type="slidenum">
              <a:rPr lang="es-ES" smtClean="0"/>
              <a:pPr/>
              <a:t>6</a:t>
            </a:fld>
            <a:endParaRPr lang="es-ES"/>
          </a:p>
        </p:txBody>
      </p:sp>
    </p:spTree>
    <p:extLst>
      <p:ext uri="{BB962C8B-B14F-4D97-AF65-F5344CB8AC3E}">
        <p14:creationId xmlns:p14="http://schemas.microsoft.com/office/powerpoint/2010/main" xmlns="" val="13467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585F2F8-4971-D146-ABE5-95CAA61F801A}" type="slidenum">
              <a:rPr lang="es-ES" smtClean="0"/>
              <a:pPr/>
              <a:t>8</a:t>
            </a:fld>
            <a:endParaRPr lang="es-ES"/>
          </a:p>
        </p:txBody>
      </p:sp>
    </p:spTree>
    <p:extLst>
      <p:ext uri="{BB962C8B-B14F-4D97-AF65-F5344CB8AC3E}">
        <p14:creationId xmlns:p14="http://schemas.microsoft.com/office/powerpoint/2010/main" xmlns="" val="3096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585F2F8-4971-D146-ABE5-95CAA61F801A}" type="slidenum">
              <a:rPr lang="es-ES" smtClean="0"/>
              <a:pPr/>
              <a:t>11</a:t>
            </a:fld>
            <a:endParaRPr lang="es-ES"/>
          </a:p>
        </p:txBody>
      </p:sp>
    </p:spTree>
    <p:extLst>
      <p:ext uri="{BB962C8B-B14F-4D97-AF65-F5344CB8AC3E}">
        <p14:creationId xmlns:p14="http://schemas.microsoft.com/office/powerpoint/2010/main" xmlns="" val="30969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10/17/2015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_tradnl" smtClean="0"/>
              <a:t>Clic para editar título</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nchor="ct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s-ES_tradnl" smtClean="0"/>
              <a:t>Clic para editar título</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_tradnl" smtClean="0"/>
              <a:t>Clic para editar título</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D242B6C6-10FF-4510-A888-F0B9C6A788B0}" type="datetime1">
              <a:rPr lang="en-US" smtClean="0"/>
              <a:pPr/>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s-ES_tradnl" smtClean="0"/>
              <a:t>Clic para editar título</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10/17/2015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10/17/2015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10/17/2015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_tradnl" smtClean="0"/>
              <a:t>Clic para editar título</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81E57738-F4B0-48EA-9B71-E0F723F8BF6C}" type="datetime1">
              <a:rPr lang="en-US" smtClean="0"/>
              <a:pPr/>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_tradnl" smtClean="0"/>
              <a:t>Clic para editar título</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E600D5EF-7D26-425F-8C45-B9312ACE18BC}" type="datetime1">
              <a:rPr lang="en-US" smtClean="0"/>
              <a:pPr/>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_tradnl" smtClean="0"/>
              <a:t>Clic para editar título</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10/17/2015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audio" Target="../media/media1.mp3"/><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3341" y="1387737"/>
            <a:ext cx="6777318" cy="1731982"/>
          </a:xfrm>
        </p:spPr>
        <p:txBody>
          <a:bodyPr/>
          <a:lstStyle/>
          <a:p>
            <a:r>
              <a:rPr lang="es-ES" dirty="0" err="1" smtClean="0"/>
              <a:t>Children</a:t>
            </a:r>
            <a:r>
              <a:rPr lang="es-ES" dirty="0" smtClean="0"/>
              <a:t> </a:t>
            </a:r>
            <a:r>
              <a:rPr lang="es-ES" dirty="0" err="1" smtClean="0"/>
              <a:t>Eucharistic</a:t>
            </a:r>
            <a:r>
              <a:rPr lang="es-ES" dirty="0" smtClean="0"/>
              <a:t> </a:t>
            </a:r>
            <a:r>
              <a:rPr lang="es-ES" dirty="0" err="1" smtClean="0"/>
              <a:t>Adoration</a:t>
            </a:r>
            <a:r>
              <a:rPr lang="es-ES" dirty="0" smtClean="0"/>
              <a:t> in </a:t>
            </a:r>
            <a:r>
              <a:rPr lang="es-ES" dirty="0" err="1" smtClean="0"/>
              <a:t>Parishes</a:t>
            </a:r>
            <a:r>
              <a:rPr lang="es-ES" dirty="0" smtClean="0"/>
              <a:t> and </a:t>
            </a:r>
            <a:r>
              <a:rPr lang="es-ES" dirty="0" err="1" smtClean="0"/>
              <a:t>Schools</a:t>
            </a:r>
            <a:endParaRPr lang="es-ES" dirty="0"/>
          </a:p>
        </p:txBody>
      </p:sp>
      <p:sp>
        <p:nvSpPr>
          <p:cNvPr id="3" name="Subtítulo 2"/>
          <p:cNvSpPr>
            <a:spLocks noGrp="1"/>
          </p:cNvSpPr>
          <p:nvPr>
            <p:ph type="subTitle" idx="1"/>
          </p:nvPr>
        </p:nvSpPr>
        <p:spPr/>
        <p:txBody>
          <a:bodyPr>
            <a:normAutofit fontScale="92500" lnSpcReduction="10000"/>
          </a:bodyPr>
          <a:lstStyle/>
          <a:p>
            <a:r>
              <a:rPr lang="es-ES" sz="3200" dirty="0" smtClean="0"/>
              <a:t>As a </a:t>
            </a:r>
            <a:r>
              <a:rPr lang="es-ES" sz="3200" dirty="0" err="1" smtClean="0"/>
              <a:t>necessary</a:t>
            </a:r>
            <a:r>
              <a:rPr lang="es-ES" sz="3200" dirty="0" smtClean="0"/>
              <a:t> </a:t>
            </a:r>
            <a:r>
              <a:rPr lang="es-ES" sz="3200" dirty="0" err="1" smtClean="0"/>
              <a:t>complement</a:t>
            </a:r>
            <a:r>
              <a:rPr lang="es-ES" sz="3200" dirty="0" smtClean="0"/>
              <a:t> to </a:t>
            </a:r>
            <a:r>
              <a:rPr lang="es-ES" sz="3200" dirty="0" err="1" smtClean="0"/>
              <a:t>Catechism</a:t>
            </a:r>
            <a:r>
              <a:rPr lang="es-ES" sz="3200" dirty="0" smtClean="0"/>
              <a:t>: </a:t>
            </a:r>
            <a:r>
              <a:rPr lang="es-ES" sz="3200" dirty="0" err="1" smtClean="0"/>
              <a:t>from</a:t>
            </a:r>
            <a:r>
              <a:rPr lang="es-ES" sz="3200" dirty="0" smtClean="0"/>
              <a:t> </a:t>
            </a:r>
            <a:r>
              <a:rPr lang="es-ES" sz="3200" dirty="0" err="1" smtClean="0"/>
              <a:t>knowing</a:t>
            </a:r>
            <a:r>
              <a:rPr lang="es-ES" sz="3200" dirty="0" smtClean="0"/>
              <a:t> </a:t>
            </a:r>
            <a:r>
              <a:rPr lang="es-ES" sz="3200" dirty="0" err="1" smtClean="0"/>
              <a:t>about</a:t>
            </a:r>
            <a:r>
              <a:rPr lang="es-ES" sz="3200" dirty="0" smtClean="0"/>
              <a:t> Jesus to </a:t>
            </a:r>
            <a:r>
              <a:rPr lang="es-ES" sz="3200" dirty="0" err="1" smtClean="0"/>
              <a:t>encountering</a:t>
            </a:r>
            <a:r>
              <a:rPr lang="es-ES" sz="3200" dirty="0" smtClean="0"/>
              <a:t> </a:t>
            </a:r>
            <a:r>
              <a:rPr lang="es-ES" sz="3200" dirty="0" err="1" smtClean="0"/>
              <a:t>him</a:t>
            </a:r>
            <a:r>
              <a:rPr lang="es-ES" sz="3200" dirty="0" smtClean="0"/>
              <a:t>  in </a:t>
            </a:r>
            <a:r>
              <a:rPr lang="es-ES" sz="3200" dirty="0" err="1" smtClean="0"/>
              <a:t>his</a:t>
            </a:r>
            <a:r>
              <a:rPr lang="es-ES" sz="3200" dirty="0" smtClean="0"/>
              <a:t> </a:t>
            </a:r>
            <a:r>
              <a:rPr lang="es-ES" sz="3200" dirty="0" err="1" smtClean="0"/>
              <a:t>silent</a:t>
            </a:r>
            <a:r>
              <a:rPr lang="es-ES" sz="3200" dirty="0" smtClean="0"/>
              <a:t> </a:t>
            </a:r>
            <a:r>
              <a:rPr lang="es-ES" sz="3200" dirty="0" smtClean="0"/>
              <a:t>E</a:t>
            </a:r>
            <a:r>
              <a:rPr lang="es-ES" sz="3200" dirty="0" smtClean="0"/>
              <a:t>ucharistic </a:t>
            </a:r>
            <a:r>
              <a:rPr lang="es-ES" sz="3200" dirty="0" err="1" smtClean="0"/>
              <a:t>presence</a:t>
            </a:r>
            <a:r>
              <a:rPr lang="es-ES" dirty="0" smtClean="0"/>
              <a:t>.</a:t>
            </a:r>
            <a:endParaRPr lang="es-ES" dirty="0" smtClean="0"/>
          </a:p>
        </p:txBody>
      </p:sp>
      <p:pic>
        <p:nvPicPr>
          <p:cNvPr id="4" name="13 As The Father Loves Me.mp3">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231756" y="6421689"/>
            <a:ext cx="241273" cy="241273"/>
          </a:xfrm>
          <a:prstGeom prst="rect">
            <a:avLst/>
          </a:prstGeom>
        </p:spPr>
      </p:pic>
    </p:spTree>
    <p:extLst>
      <p:ext uri="{BB962C8B-B14F-4D97-AF65-F5344CB8AC3E}">
        <p14:creationId xmlns:p14="http://schemas.microsoft.com/office/powerpoint/2010/main" xmlns="" val="284692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887" numSld="999">
                <p:cTn id="17"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g-26.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Marcador de contenido 2"/>
          <p:cNvSpPr txBox="1">
            <a:spLocks/>
          </p:cNvSpPr>
          <p:nvPr/>
        </p:nvSpPr>
        <p:spPr>
          <a:xfrm>
            <a:off x="0" y="4878291"/>
            <a:ext cx="4708160" cy="1979709"/>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Font typeface="Wingdings" pitchFamily="2" charset="2"/>
              <a:buNone/>
            </a:pPr>
            <a:r>
              <a:rPr lang="es-ES" b="1" dirty="0" err="1" smtClean="0">
                <a:solidFill>
                  <a:srgbClr val="431B12"/>
                </a:solidFill>
              </a:rPr>
              <a:t>This</a:t>
            </a:r>
            <a:r>
              <a:rPr lang="es-ES" b="1" dirty="0" smtClean="0">
                <a:solidFill>
                  <a:srgbClr val="431B12"/>
                </a:solidFill>
              </a:rPr>
              <a:t> </a:t>
            </a:r>
            <a:r>
              <a:rPr lang="es-ES" b="1" dirty="0" err="1" smtClean="0">
                <a:solidFill>
                  <a:srgbClr val="431B12"/>
                </a:solidFill>
              </a:rPr>
              <a:t>is</a:t>
            </a:r>
            <a:r>
              <a:rPr lang="es-ES" b="1" dirty="0" smtClean="0">
                <a:solidFill>
                  <a:srgbClr val="431B12"/>
                </a:solidFill>
              </a:rPr>
              <a:t> </a:t>
            </a:r>
            <a:r>
              <a:rPr lang="es-ES" b="1" dirty="0" err="1" smtClean="0">
                <a:solidFill>
                  <a:srgbClr val="431B12"/>
                </a:solidFill>
              </a:rPr>
              <a:t>why</a:t>
            </a:r>
            <a:r>
              <a:rPr lang="es-ES" b="1" dirty="0" smtClean="0">
                <a:solidFill>
                  <a:srgbClr val="431B12"/>
                </a:solidFill>
              </a:rPr>
              <a:t> </a:t>
            </a:r>
            <a:r>
              <a:rPr lang="es-ES" b="1" dirty="0" err="1" smtClean="0">
                <a:solidFill>
                  <a:srgbClr val="431B12"/>
                </a:solidFill>
              </a:rPr>
              <a:t>leading</a:t>
            </a:r>
            <a:r>
              <a:rPr lang="es-ES" b="1" dirty="0" smtClean="0">
                <a:solidFill>
                  <a:srgbClr val="431B12"/>
                </a:solidFill>
              </a:rPr>
              <a:t> </a:t>
            </a:r>
            <a:r>
              <a:rPr lang="es-ES" b="1" dirty="0" err="1" smtClean="0">
                <a:solidFill>
                  <a:srgbClr val="431B12"/>
                </a:solidFill>
              </a:rPr>
              <a:t>children</a:t>
            </a:r>
            <a:r>
              <a:rPr lang="es-ES" b="1" dirty="0" smtClean="0">
                <a:solidFill>
                  <a:srgbClr val="431B12"/>
                </a:solidFill>
              </a:rPr>
              <a:t> to </a:t>
            </a:r>
            <a:r>
              <a:rPr lang="es-ES" b="1" dirty="0" err="1" smtClean="0">
                <a:solidFill>
                  <a:srgbClr val="431B12"/>
                </a:solidFill>
              </a:rPr>
              <a:t>discover</a:t>
            </a:r>
            <a:r>
              <a:rPr lang="es-ES" b="1" dirty="0" smtClean="0">
                <a:solidFill>
                  <a:srgbClr val="431B12"/>
                </a:solidFill>
              </a:rPr>
              <a:t> </a:t>
            </a:r>
            <a:r>
              <a:rPr lang="es-ES" b="1" dirty="0" err="1" smtClean="0">
                <a:solidFill>
                  <a:srgbClr val="431B12"/>
                </a:solidFill>
              </a:rPr>
              <a:t>the</a:t>
            </a:r>
            <a:r>
              <a:rPr lang="es-ES" b="1" dirty="0" smtClean="0">
                <a:solidFill>
                  <a:srgbClr val="431B12"/>
                </a:solidFill>
              </a:rPr>
              <a:t> living </a:t>
            </a:r>
            <a:r>
              <a:rPr lang="es-ES" b="1" dirty="0" err="1" smtClean="0">
                <a:solidFill>
                  <a:srgbClr val="431B12"/>
                </a:solidFill>
              </a:rPr>
              <a:t>presence</a:t>
            </a:r>
            <a:r>
              <a:rPr lang="es-ES" b="1" dirty="0" smtClean="0">
                <a:solidFill>
                  <a:srgbClr val="431B12"/>
                </a:solidFill>
              </a:rPr>
              <a:t> of Jesus in Adoration </a:t>
            </a:r>
            <a:r>
              <a:rPr lang="es-ES" b="1" dirty="0" err="1" smtClean="0">
                <a:solidFill>
                  <a:srgbClr val="431B12"/>
                </a:solidFill>
              </a:rPr>
              <a:t>is</a:t>
            </a:r>
            <a:r>
              <a:rPr lang="es-ES" b="1" dirty="0" smtClean="0">
                <a:solidFill>
                  <a:srgbClr val="431B12"/>
                </a:solidFill>
              </a:rPr>
              <a:t> </a:t>
            </a:r>
            <a:r>
              <a:rPr lang="es-ES" b="1" dirty="0" err="1" smtClean="0">
                <a:solidFill>
                  <a:srgbClr val="431B12"/>
                </a:solidFill>
              </a:rPr>
              <a:t>the</a:t>
            </a:r>
            <a:r>
              <a:rPr lang="es-ES" b="1" dirty="0" smtClean="0">
                <a:solidFill>
                  <a:srgbClr val="431B12"/>
                </a:solidFill>
              </a:rPr>
              <a:t> </a:t>
            </a:r>
            <a:r>
              <a:rPr lang="es-ES" b="1" dirty="0" err="1" smtClean="0">
                <a:solidFill>
                  <a:srgbClr val="431B12"/>
                </a:solidFill>
              </a:rPr>
              <a:t>complementary</a:t>
            </a:r>
            <a:r>
              <a:rPr lang="es-ES" b="1" dirty="0" smtClean="0">
                <a:solidFill>
                  <a:srgbClr val="431B12"/>
                </a:solidFill>
              </a:rPr>
              <a:t> </a:t>
            </a:r>
            <a:r>
              <a:rPr lang="es-ES" b="1" dirty="0" err="1" smtClean="0">
                <a:solidFill>
                  <a:srgbClr val="431B12"/>
                </a:solidFill>
              </a:rPr>
              <a:t>experience</a:t>
            </a:r>
            <a:r>
              <a:rPr lang="es-ES" b="1" dirty="0" smtClean="0">
                <a:solidFill>
                  <a:srgbClr val="431B12"/>
                </a:solidFill>
              </a:rPr>
              <a:t> of Jesus </a:t>
            </a:r>
            <a:r>
              <a:rPr lang="es-ES" b="1" dirty="0" err="1" smtClean="0">
                <a:solidFill>
                  <a:srgbClr val="431B12"/>
                </a:solidFill>
              </a:rPr>
              <a:t>outside</a:t>
            </a:r>
            <a:r>
              <a:rPr lang="es-ES" b="1" dirty="0" smtClean="0">
                <a:solidFill>
                  <a:srgbClr val="431B12"/>
                </a:solidFill>
              </a:rPr>
              <a:t> </a:t>
            </a:r>
            <a:r>
              <a:rPr lang="es-ES" b="1" dirty="0" err="1" smtClean="0">
                <a:solidFill>
                  <a:srgbClr val="431B12"/>
                </a:solidFill>
              </a:rPr>
              <a:t>the</a:t>
            </a:r>
            <a:r>
              <a:rPr lang="es-ES" b="1" dirty="0" smtClean="0">
                <a:solidFill>
                  <a:srgbClr val="431B12"/>
                </a:solidFill>
              </a:rPr>
              <a:t> </a:t>
            </a:r>
            <a:r>
              <a:rPr lang="es-ES" b="1" dirty="0" err="1" smtClean="0">
                <a:solidFill>
                  <a:srgbClr val="431B12"/>
                </a:solidFill>
              </a:rPr>
              <a:t>classroom</a:t>
            </a:r>
            <a:r>
              <a:rPr lang="es-ES" b="1" dirty="0" smtClean="0">
                <a:solidFill>
                  <a:srgbClr val="431B12"/>
                </a:solidFill>
              </a:rPr>
              <a:t>.</a:t>
            </a:r>
          </a:p>
        </p:txBody>
      </p:sp>
    </p:spTree>
    <p:extLst>
      <p:ext uri="{BB962C8B-B14F-4D97-AF65-F5344CB8AC3E}">
        <p14:creationId xmlns:p14="http://schemas.microsoft.com/office/powerpoint/2010/main" xmlns="" val="288634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4294967295"/>
          </p:nvPr>
        </p:nvSpPr>
        <p:spPr>
          <a:xfrm>
            <a:off x="5152509" y="804389"/>
            <a:ext cx="3784993" cy="5417277"/>
          </a:xfrm>
        </p:spPr>
        <p:txBody>
          <a:bodyPr>
            <a:normAutofit/>
          </a:bodyPr>
          <a:lstStyle/>
          <a:p>
            <a:pPr marL="0" indent="0" algn="ctr">
              <a:buNone/>
            </a:pPr>
            <a:r>
              <a:rPr lang="es-ES" sz="3000" dirty="0" smtClean="0">
                <a:solidFill>
                  <a:srgbClr val="431B12"/>
                </a:solidFill>
              </a:rPr>
              <a:t>“</a:t>
            </a:r>
            <a:r>
              <a:rPr lang="es-ES" sz="3200" dirty="0" err="1">
                <a:solidFill>
                  <a:srgbClr val="431B12"/>
                </a:solidFill>
              </a:rPr>
              <a:t>Our</a:t>
            </a:r>
            <a:r>
              <a:rPr lang="es-ES" sz="3200" dirty="0">
                <a:solidFill>
                  <a:srgbClr val="431B12"/>
                </a:solidFill>
              </a:rPr>
              <a:t> </a:t>
            </a:r>
            <a:r>
              <a:rPr lang="es-ES" sz="3200" dirty="0" err="1">
                <a:solidFill>
                  <a:srgbClr val="431B12"/>
                </a:solidFill>
              </a:rPr>
              <a:t>communal</a:t>
            </a:r>
            <a:r>
              <a:rPr lang="es-ES" sz="3200" dirty="0">
                <a:solidFill>
                  <a:srgbClr val="431B12"/>
                </a:solidFill>
              </a:rPr>
              <a:t> </a:t>
            </a:r>
            <a:r>
              <a:rPr lang="es-ES" sz="3200" dirty="0" err="1">
                <a:solidFill>
                  <a:srgbClr val="431B12"/>
                </a:solidFill>
              </a:rPr>
              <a:t>worship</a:t>
            </a:r>
            <a:r>
              <a:rPr lang="es-ES" sz="3200" dirty="0">
                <a:solidFill>
                  <a:srgbClr val="431B12"/>
                </a:solidFill>
              </a:rPr>
              <a:t> at </a:t>
            </a:r>
            <a:r>
              <a:rPr lang="es-ES" sz="3200" dirty="0" err="1">
                <a:solidFill>
                  <a:srgbClr val="431B12"/>
                </a:solidFill>
              </a:rPr>
              <a:t>Mass</a:t>
            </a:r>
            <a:r>
              <a:rPr lang="es-ES" sz="3200" dirty="0">
                <a:solidFill>
                  <a:srgbClr val="431B12"/>
                </a:solidFill>
              </a:rPr>
              <a:t> </a:t>
            </a:r>
            <a:r>
              <a:rPr lang="es-ES" sz="3200" dirty="0" err="1">
                <a:solidFill>
                  <a:srgbClr val="431B12"/>
                </a:solidFill>
              </a:rPr>
              <a:t>must</a:t>
            </a:r>
            <a:r>
              <a:rPr lang="es-ES" sz="3200" dirty="0">
                <a:solidFill>
                  <a:srgbClr val="431B12"/>
                </a:solidFill>
              </a:rPr>
              <a:t> be </a:t>
            </a:r>
            <a:r>
              <a:rPr lang="es-ES" sz="3200" dirty="0" err="1">
                <a:solidFill>
                  <a:srgbClr val="431B12"/>
                </a:solidFill>
              </a:rPr>
              <a:t>together</a:t>
            </a:r>
            <a:r>
              <a:rPr lang="es-ES" sz="3200" dirty="0">
                <a:solidFill>
                  <a:srgbClr val="431B12"/>
                </a:solidFill>
              </a:rPr>
              <a:t> </a:t>
            </a:r>
            <a:r>
              <a:rPr lang="es-ES" sz="3200" dirty="0" err="1">
                <a:solidFill>
                  <a:srgbClr val="431B12"/>
                </a:solidFill>
              </a:rPr>
              <a:t>with</a:t>
            </a:r>
            <a:r>
              <a:rPr lang="es-ES" sz="3200" dirty="0">
                <a:solidFill>
                  <a:srgbClr val="431B12"/>
                </a:solidFill>
              </a:rPr>
              <a:t> </a:t>
            </a:r>
            <a:r>
              <a:rPr lang="es-ES" sz="3200" dirty="0" err="1">
                <a:solidFill>
                  <a:srgbClr val="431B12"/>
                </a:solidFill>
              </a:rPr>
              <a:t>our</a:t>
            </a:r>
            <a:r>
              <a:rPr lang="es-ES" sz="3200" dirty="0">
                <a:solidFill>
                  <a:srgbClr val="431B12"/>
                </a:solidFill>
              </a:rPr>
              <a:t> personal </a:t>
            </a:r>
            <a:r>
              <a:rPr lang="es-ES" sz="3200" dirty="0" err="1">
                <a:solidFill>
                  <a:srgbClr val="431B12"/>
                </a:solidFill>
              </a:rPr>
              <a:t>worship</a:t>
            </a:r>
            <a:r>
              <a:rPr lang="es-ES" sz="3200" dirty="0">
                <a:solidFill>
                  <a:srgbClr val="431B12"/>
                </a:solidFill>
              </a:rPr>
              <a:t> of Jesus in </a:t>
            </a:r>
            <a:r>
              <a:rPr lang="es-ES" sz="3200" dirty="0" smtClean="0">
                <a:solidFill>
                  <a:srgbClr val="431B12"/>
                </a:solidFill>
              </a:rPr>
              <a:t> </a:t>
            </a:r>
            <a:r>
              <a:rPr lang="es-ES" sz="3200" dirty="0">
                <a:solidFill>
                  <a:srgbClr val="431B12"/>
                </a:solidFill>
              </a:rPr>
              <a:t>Eucharistic Adoration in </a:t>
            </a:r>
            <a:r>
              <a:rPr lang="es-ES" sz="3200" dirty="0" err="1">
                <a:solidFill>
                  <a:srgbClr val="431B12"/>
                </a:solidFill>
              </a:rPr>
              <a:t>order</a:t>
            </a:r>
            <a:r>
              <a:rPr lang="es-ES" sz="3200" dirty="0">
                <a:solidFill>
                  <a:srgbClr val="431B12"/>
                </a:solidFill>
              </a:rPr>
              <a:t> </a:t>
            </a:r>
            <a:r>
              <a:rPr lang="es-ES" sz="3200" dirty="0" err="1">
                <a:solidFill>
                  <a:srgbClr val="431B12"/>
                </a:solidFill>
              </a:rPr>
              <a:t>that</a:t>
            </a:r>
            <a:r>
              <a:rPr lang="es-ES" sz="3200" dirty="0">
                <a:solidFill>
                  <a:srgbClr val="431B12"/>
                </a:solidFill>
              </a:rPr>
              <a:t> </a:t>
            </a:r>
            <a:r>
              <a:rPr lang="es-ES" sz="3200" dirty="0" err="1">
                <a:solidFill>
                  <a:srgbClr val="431B12"/>
                </a:solidFill>
              </a:rPr>
              <a:t>our</a:t>
            </a:r>
            <a:r>
              <a:rPr lang="es-ES" sz="3200" dirty="0">
                <a:solidFill>
                  <a:srgbClr val="431B12"/>
                </a:solidFill>
              </a:rPr>
              <a:t> </a:t>
            </a:r>
            <a:r>
              <a:rPr lang="es-ES" sz="3200" dirty="0" err="1">
                <a:solidFill>
                  <a:srgbClr val="431B12"/>
                </a:solidFill>
              </a:rPr>
              <a:t>love</a:t>
            </a:r>
            <a:r>
              <a:rPr lang="es-ES" sz="3200" dirty="0">
                <a:solidFill>
                  <a:srgbClr val="431B12"/>
                </a:solidFill>
              </a:rPr>
              <a:t> </a:t>
            </a:r>
            <a:r>
              <a:rPr lang="es-ES" sz="3200" dirty="0" err="1">
                <a:solidFill>
                  <a:srgbClr val="431B12"/>
                </a:solidFill>
              </a:rPr>
              <a:t>may</a:t>
            </a:r>
            <a:r>
              <a:rPr lang="es-ES" sz="3200" dirty="0">
                <a:solidFill>
                  <a:srgbClr val="431B12"/>
                </a:solidFill>
              </a:rPr>
              <a:t> be complete</a:t>
            </a:r>
            <a:r>
              <a:rPr lang="es-ES" sz="3000" dirty="0" smtClean="0">
                <a:solidFill>
                  <a:srgbClr val="431B12"/>
                </a:solidFill>
              </a:rPr>
              <a:t>”</a:t>
            </a:r>
          </a:p>
          <a:p>
            <a:endParaRPr lang="es-ES" dirty="0" smtClean="0">
              <a:solidFill>
                <a:srgbClr val="431B12"/>
              </a:solidFill>
            </a:endParaRPr>
          </a:p>
          <a:p>
            <a:pPr algn="r"/>
            <a:r>
              <a:rPr lang="es-ES" sz="1400" dirty="0" smtClean="0"/>
              <a:t>(St. John Paul </a:t>
            </a:r>
            <a:r>
              <a:rPr lang="es-ES" sz="1400" dirty="0"/>
              <a:t>II, Sept 20, </a:t>
            </a:r>
            <a:r>
              <a:rPr lang="es-ES" sz="1400" dirty="0" smtClean="0"/>
              <a:t>1979. </a:t>
            </a:r>
            <a:r>
              <a:rPr lang="es-ES" sz="1400" dirty="0" err="1"/>
              <a:t>Ireland</a:t>
            </a:r>
            <a:r>
              <a:rPr lang="es-ES" sz="1400" dirty="0"/>
              <a:t>)</a:t>
            </a:r>
          </a:p>
          <a:p>
            <a:pPr>
              <a:buNone/>
            </a:pPr>
            <a:endParaRPr lang="es-ES" sz="1400" dirty="0">
              <a:solidFill>
                <a:srgbClr val="431B12"/>
              </a:solidFill>
            </a:endParaRPr>
          </a:p>
        </p:txBody>
      </p:sp>
      <p:pic>
        <p:nvPicPr>
          <p:cNvPr id="5" name="Picture 3" descr="CIMG4635.JPG"/>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saturation sat="200000"/>
                    </a14:imgEffect>
                  </a14:imgLayer>
                </a14:imgProps>
              </a:ext>
            </a:extLst>
          </a:blip>
          <a:srcRect/>
          <a:stretch>
            <a:fillRect/>
          </a:stretch>
        </p:blipFill>
        <p:spPr bwMode="auto">
          <a:xfrm>
            <a:off x="0" y="0"/>
            <a:ext cx="5095702" cy="6858000"/>
          </a:xfrm>
          <a:prstGeom prst="rect">
            <a:avLst/>
          </a:prstGeom>
          <a:noFill/>
          <a:ln w="9525">
            <a:noFill/>
            <a:miter lim="800000"/>
            <a:headEnd/>
            <a:tailEnd/>
          </a:ln>
        </p:spPr>
      </p:pic>
    </p:spTree>
    <p:extLst>
      <p:ext uri="{BB962C8B-B14F-4D97-AF65-F5344CB8AC3E}">
        <p14:creationId xmlns:p14="http://schemas.microsoft.com/office/powerpoint/2010/main" xmlns="" val="328268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1313fatima-400x294.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362457" cy="6858000"/>
          </a:xfrm>
          <a:prstGeom prst="rect">
            <a:avLst/>
          </a:prstGeom>
        </p:spPr>
      </p:pic>
      <p:sp>
        <p:nvSpPr>
          <p:cNvPr id="5" name="Marcador de contenido 2"/>
          <p:cNvSpPr txBox="1">
            <a:spLocks/>
          </p:cNvSpPr>
          <p:nvPr/>
        </p:nvSpPr>
        <p:spPr>
          <a:xfrm>
            <a:off x="233677" y="299932"/>
            <a:ext cx="4676990" cy="2793724"/>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Font typeface="Wingdings" pitchFamily="2" charset="2"/>
              <a:buNone/>
            </a:pPr>
            <a:r>
              <a:rPr lang="es-ES" sz="3600" dirty="0" smtClean="0">
                <a:solidFill>
                  <a:srgbClr val="431B12"/>
                </a:solidFill>
              </a:rPr>
              <a:t>In 1916 </a:t>
            </a:r>
            <a:r>
              <a:rPr lang="es-ES" sz="3600" dirty="0" err="1" smtClean="0">
                <a:solidFill>
                  <a:srgbClr val="431B12"/>
                </a:solidFill>
              </a:rPr>
              <a:t>God</a:t>
            </a:r>
            <a:r>
              <a:rPr lang="es-ES" sz="3600" dirty="0" smtClean="0">
                <a:solidFill>
                  <a:srgbClr val="431B12"/>
                </a:solidFill>
              </a:rPr>
              <a:t> </a:t>
            </a:r>
            <a:r>
              <a:rPr lang="es-ES" sz="3600" dirty="0" err="1" smtClean="0">
                <a:solidFill>
                  <a:srgbClr val="431B12"/>
                </a:solidFill>
              </a:rPr>
              <a:t>sent</a:t>
            </a:r>
            <a:r>
              <a:rPr lang="es-ES" sz="3600" dirty="0" smtClean="0">
                <a:solidFill>
                  <a:srgbClr val="431B12"/>
                </a:solidFill>
              </a:rPr>
              <a:t> </a:t>
            </a:r>
            <a:r>
              <a:rPr lang="es-ES" sz="3600" dirty="0" err="1" smtClean="0">
                <a:solidFill>
                  <a:srgbClr val="431B12"/>
                </a:solidFill>
              </a:rPr>
              <a:t>an</a:t>
            </a:r>
            <a:r>
              <a:rPr lang="es-ES" sz="3600" dirty="0" smtClean="0">
                <a:solidFill>
                  <a:srgbClr val="431B12"/>
                </a:solidFill>
              </a:rPr>
              <a:t> </a:t>
            </a:r>
            <a:r>
              <a:rPr lang="es-ES" sz="3600" dirty="0" err="1" smtClean="0">
                <a:solidFill>
                  <a:srgbClr val="431B12"/>
                </a:solidFill>
              </a:rPr>
              <a:t>angel</a:t>
            </a:r>
            <a:r>
              <a:rPr lang="es-ES" sz="3600" dirty="0" smtClean="0">
                <a:solidFill>
                  <a:srgbClr val="431B12"/>
                </a:solidFill>
              </a:rPr>
              <a:t> </a:t>
            </a:r>
            <a:r>
              <a:rPr lang="es-ES" sz="3600" dirty="0" err="1" smtClean="0">
                <a:solidFill>
                  <a:srgbClr val="431B12"/>
                </a:solidFill>
              </a:rPr>
              <a:t>to</a:t>
            </a:r>
            <a:r>
              <a:rPr lang="es-ES" sz="3600" dirty="0" smtClean="0">
                <a:solidFill>
                  <a:srgbClr val="431B12"/>
                </a:solidFill>
              </a:rPr>
              <a:t> </a:t>
            </a:r>
            <a:r>
              <a:rPr lang="es-ES" sz="3600" dirty="0" err="1" smtClean="0">
                <a:solidFill>
                  <a:srgbClr val="431B12"/>
                </a:solidFill>
              </a:rPr>
              <a:t>Fatima</a:t>
            </a:r>
            <a:r>
              <a:rPr lang="es-ES" sz="3600" dirty="0" smtClean="0">
                <a:solidFill>
                  <a:srgbClr val="431B12"/>
                </a:solidFill>
              </a:rPr>
              <a:t>, Portugal, </a:t>
            </a:r>
            <a:r>
              <a:rPr lang="es-ES" sz="3600" dirty="0" err="1" smtClean="0">
                <a:solidFill>
                  <a:srgbClr val="431B12"/>
                </a:solidFill>
              </a:rPr>
              <a:t>to</a:t>
            </a:r>
            <a:r>
              <a:rPr lang="es-ES" sz="3600" dirty="0" smtClean="0">
                <a:solidFill>
                  <a:srgbClr val="431B12"/>
                </a:solidFill>
              </a:rPr>
              <a:t> </a:t>
            </a:r>
            <a:r>
              <a:rPr lang="es-ES" sz="3600" dirty="0" err="1" smtClean="0">
                <a:solidFill>
                  <a:srgbClr val="431B12"/>
                </a:solidFill>
              </a:rPr>
              <a:t>teach</a:t>
            </a:r>
            <a:r>
              <a:rPr lang="es-ES" sz="3600" dirty="0" smtClean="0">
                <a:solidFill>
                  <a:srgbClr val="431B12"/>
                </a:solidFill>
              </a:rPr>
              <a:t> </a:t>
            </a:r>
            <a:r>
              <a:rPr lang="es-ES" sz="3600" dirty="0" err="1" smtClean="0">
                <a:solidFill>
                  <a:srgbClr val="431B12"/>
                </a:solidFill>
              </a:rPr>
              <a:t>children</a:t>
            </a:r>
            <a:r>
              <a:rPr lang="es-ES" sz="3600" dirty="0" smtClean="0">
                <a:solidFill>
                  <a:srgbClr val="431B12"/>
                </a:solidFill>
              </a:rPr>
              <a:t> </a:t>
            </a:r>
            <a:r>
              <a:rPr lang="es-ES" sz="3600" dirty="0" err="1" smtClean="0">
                <a:solidFill>
                  <a:srgbClr val="431B12"/>
                </a:solidFill>
              </a:rPr>
              <a:t>the</a:t>
            </a:r>
            <a:r>
              <a:rPr lang="es-ES" sz="3600" dirty="0" smtClean="0">
                <a:solidFill>
                  <a:srgbClr val="431B12"/>
                </a:solidFill>
              </a:rPr>
              <a:t> </a:t>
            </a:r>
            <a:r>
              <a:rPr lang="es-ES" sz="3600" dirty="0" err="1" smtClean="0">
                <a:solidFill>
                  <a:srgbClr val="431B12"/>
                </a:solidFill>
              </a:rPr>
              <a:t>adoration</a:t>
            </a:r>
            <a:r>
              <a:rPr lang="es-ES" sz="3600" dirty="0" smtClean="0">
                <a:solidFill>
                  <a:srgbClr val="431B12"/>
                </a:solidFill>
              </a:rPr>
              <a:t> of </a:t>
            </a:r>
            <a:r>
              <a:rPr lang="es-ES" sz="3600" dirty="0" err="1" smtClean="0">
                <a:solidFill>
                  <a:srgbClr val="431B12"/>
                </a:solidFill>
              </a:rPr>
              <a:t>God</a:t>
            </a:r>
            <a:endParaRPr lang="es-ES" sz="3600" dirty="0" smtClean="0">
              <a:solidFill>
                <a:srgbClr val="431B12"/>
              </a:solidFill>
            </a:endParaRPr>
          </a:p>
        </p:txBody>
      </p:sp>
    </p:spTree>
    <p:extLst>
      <p:ext uri="{BB962C8B-B14F-4D97-AF65-F5344CB8AC3E}">
        <p14:creationId xmlns:p14="http://schemas.microsoft.com/office/powerpoint/2010/main" xmlns="" val="2904781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Lisbon-Fatima 2 (02.07.2012-14.07.2012) 056.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5" name="Marcador de contenido 2"/>
          <p:cNvSpPr txBox="1">
            <a:spLocks/>
          </p:cNvSpPr>
          <p:nvPr/>
        </p:nvSpPr>
        <p:spPr>
          <a:xfrm>
            <a:off x="176123" y="130598"/>
            <a:ext cx="5306044" cy="2081319"/>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Font typeface="Wingdings" pitchFamily="2" charset="2"/>
              <a:buNone/>
            </a:pPr>
            <a:r>
              <a:rPr lang="es-ES" dirty="0" err="1" smtClean="0">
                <a:solidFill>
                  <a:schemeClr val="bg1"/>
                </a:solidFill>
              </a:rPr>
              <a:t>It</a:t>
            </a:r>
            <a:r>
              <a:rPr lang="es-ES" dirty="0" smtClean="0">
                <a:solidFill>
                  <a:schemeClr val="bg1"/>
                </a:solidFill>
              </a:rPr>
              <a:t> </a:t>
            </a:r>
            <a:r>
              <a:rPr lang="es-ES" dirty="0" err="1" smtClean="0">
                <a:solidFill>
                  <a:schemeClr val="bg1"/>
                </a:solidFill>
              </a:rPr>
              <a:t>is</a:t>
            </a:r>
            <a:r>
              <a:rPr lang="es-ES" dirty="0" smtClean="0">
                <a:solidFill>
                  <a:schemeClr val="bg1"/>
                </a:solidFill>
              </a:rPr>
              <a:t> </a:t>
            </a:r>
            <a:r>
              <a:rPr lang="es-ES" dirty="0" err="1" smtClean="0">
                <a:solidFill>
                  <a:schemeClr val="bg1"/>
                </a:solidFill>
              </a:rPr>
              <a:t>on</a:t>
            </a:r>
            <a:r>
              <a:rPr lang="es-ES" dirty="0" smtClean="0">
                <a:solidFill>
                  <a:schemeClr val="bg1"/>
                </a:solidFill>
              </a:rPr>
              <a:t> </a:t>
            </a:r>
            <a:r>
              <a:rPr lang="es-ES" dirty="0" err="1" smtClean="0">
                <a:solidFill>
                  <a:schemeClr val="bg1"/>
                </a:solidFill>
              </a:rPr>
              <a:t>the</a:t>
            </a:r>
            <a:r>
              <a:rPr lang="es-ES" dirty="0" smtClean="0">
                <a:solidFill>
                  <a:schemeClr val="bg1"/>
                </a:solidFill>
              </a:rPr>
              <a:t> 3rd </a:t>
            </a:r>
            <a:r>
              <a:rPr lang="es-ES" dirty="0" err="1" smtClean="0">
                <a:solidFill>
                  <a:schemeClr val="bg1"/>
                </a:solidFill>
              </a:rPr>
              <a:t>apparition</a:t>
            </a:r>
            <a:r>
              <a:rPr lang="es-ES" dirty="0" smtClean="0">
                <a:solidFill>
                  <a:schemeClr val="bg1"/>
                </a:solidFill>
              </a:rPr>
              <a:t> </a:t>
            </a:r>
            <a:r>
              <a:rPr lang="es-ES" dirty="0" err="1" smtClean="0">
                <a:solidFill>
                  <a:schemeClr val="bg1"/>
                </a:solidFill>
              </a:rPr>
              <a:t>that</a:t>
            </a:r>
            <a:r>
              <a:rPr lang="es-ES" dirty="0" smtClean="0">
                <a:solidFill>
                  <a:schemeClr val="bg1"/>
                </a:solidFill>
              </a:rPr>
              <a:t> </a:t>
            </a:r>
            <a:r>
              <a:rPr lang="es-ES" dirty="0" err="1" smtClean="0">
                <a:solidFill>
                  <a:schemeClr val="bg1"/>
                </a:solidFill>
              </a:rPr>
              <a:t>the</a:t>
            </a:r>
            <a:r>
              <a:rPr lang="es-ES" dirty="0" smtClean="0">
                <a:solidFill>
                  <a:schemeClr val="bg1"/>
                </a:solidFill>
              </a:rPr>
              <a:t> </a:t>
            </a:r>
            <a:r>
              <a:rPr lang="es-ES" dirty="0" err="1" smtClean="0">
                <a:solidFill>
                  <a:schemeClr val="bg1"/>
                </a:solidFill>
              </a:rPr>
              <a:t>angel</a:t>
            </a:r>
            <a:r>
              <a:rPr lang="es-ES" dirty="0">
                <a:solidFill>
                  <a:schemeClr val="bg1"/>
                </a:solidFill>
              </a:rPr>
              <a:t> </a:t>
            </a:r>
            <a:r>
              <a:rPr lang="es-ES" dirty="0" err="1" smtClean="0">
                <a:solidFill>
                  <a:schemeClr val="bg1"/>
                </a:solidFill>
              </a:rPr>
              <a:t>taught</a:t>
            </a:r>
            <a:r>
              <a:rPr lang="es-ES" dirty="0" smtClean="0">
                <a:solidFill>
                  <a:schemeClr val="bg1"/>
                </a:solidFill>
              </a:rPr>
              <a:t> </a:t>
            </a:r>
            <a:r>
              <a:rPr lang="es-ES" dirty="0" err="1" smtClean="0">
                <a:solidFill>
                  <a:schemeClr val="bg1"/>
                </a:solidFill>
              </a:rPr>
              <a:t>them</a:t>
            </a:r>
            <a:r>
              <a:rPr lang="es-ES" dirty="0" smtClean="0">
                <a:solidFill>
                  <a:schemeClr val="bg1"/>
                </a:solidFill>
              </a:rPr>
              <a:t> </a:t>
            </a:r>
            <a:r>
              <a:rPr lang="es-ES" dirty="0" err="1" smtClean="0">
                <a:solidFill>
                  <a:schemeClr val="bg1"/>
                </a:solidFill>
              </a:rPr>
              <a:t>to</a:t>
            </a:r>
            <a:r>
              <a:rPr lang="es-ES" dirty="0" smtClean="0">
                <a:solidFill>
                  <a:schemeClr val="bg1"/>
                </a:solidFill>
              </a:rPr>
              <a:t> adore </a:t>
            </a:r>
            <a:r>
              <a:rPr lang="es-ES" dirty="0" err="1" smtClean="0">
                <a:solidFill>
                  <a:schemeClr val="bg1"/>
                </a:solidFill>
              </a:rPr>
              <a:t>Jesus</a:t>
            </a:r>
            <a:r>
              <a:rPr lang="es-ES" dirty="0" smtClean="0">
                <a:solidFill>
                  <a:schemeClr val="bg1"/>
                </a:solidFill>
              </a:rPr>
              <a:t> in </a:t>
            </a:r>
            <a:r>
              <a:rPr lang="es-ES" dirty="0" err="1" smtClean="0">
                <a:solidFill>
                  <a:schemeClr val="bg1"/>
                </a:solidFill>
              </a:rPr>
              <a:t>the</a:t>
            </a:r>
            <a:r>
              <a:rPr lang="es-ES" dirty="0" smtClean="0">
                <a:solidFill>
                  <a:schemeClr val="bg1"/>
                </a:solidFill>
              </a:rPr>
              <a:t> </a:t>
            </a:r>
            <a:r>
              <a:rPr lang="es-ES" dirty="0" err="1" smtClean="0">
                <a:solidFill>
                  <a:schemeClr val="bg1"/>
                </a:solidFill>
              </a:rPr>
              <a:t>Holy</a:t>
            </a:r>
            <a:r>
              <a:rPr lang="es-ES" dirty="0" smtClean="0">
                <a:solidFill>
                  <a:schemeClr val="bg1"/>
                </a:solidFill>
              </a:rPr>
              <a:t> </a:t>
            </a:r>
            <a:r>
              <a:rPr lang="es-ES" dirty="0" err="1" smtClean="0">
                <a:solidFill>
                  <a:schemeClr val="bg1"/>
                </a:solidFill>
              </a:rPr>
              <a:t>Eucharist</a:t>
            </a:r>
            <a:r>
              <a:rPr lang="es-ES" dirty="0" smtClean="0">
                <a:solidFill>
                  <a:schemeClr val="bg1"/>
                </a:solidFill>
              </a:rPr>
              <a:t> and </a:t>
            </a:r>
            <a:r>
              <a:rPr lang="es-ES" dirty="0" err="1" smtClean="0">
                <a:solidFill>
                  <a:schemeClr val="bg1"/>
                </a:solidFill>
              </a:rPr>
              <a:t>the</a:t>
            </a:r>
            <a:r>
              <a:rPr lang="es-ES" dirty="0" smtClean="0">
                <a:solidFill>
                  <a:schemeClr val="bg1"/>
                </a:solidFill>
              </a:rPr>
              <a:t> </a:t>
            </a:r>
            <a:r>
              <a:rPr lang="es-ES" dirty="0" err="1" smtClean="0">
                <a:solidFill>
                  <a:schemeClr val="bg1"/>
                </a:solidFill>
              </a:rPr>
              <a:t>Holy</a:t>
            </a:r>
            <a:r>
              <a:rPr lang="es-ES" dirty="0" smtClean="0">
                <a:solidFill>
                  <a:schemeClr val="bg1"/>
                </a:solidFill>
              </a:rPr>
              <a:t> Trinity.</a:t>
            </a:r>
          </a:p>
        </p:txBody>
      </p:sp>
      <p:pic>
        <p:nvPicPr>
          <p:cNvPr id="7" name="Imagen 6" descr="AngelOfFatima1.jpg"/>
          <p:cNvPicPr>
            <a:picLocks noChangeAspect="1"/>
          </p:cNvPicPr>
          <p:nvPr/>
        </p:nvPicPr>
        <p:blipFill>
          <a:blip r:embed="rId3" cstate="email">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76123" y="1791610"/>
            <a:ext cx="2279210" cy="3235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76593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280385" y="2248347"/>
            <a:ext cx="6326805" cy="4195910"/>
          </a:xfrm>
        </p:spPr>
        <p:txBody>
          <a:bodyPr>
            <a:normAutofit/>
          </a:bodyPr>
          <a:lstStyle/>
          <a:p>
            <a:pPr algn="ctr">
              <a:lnSpc>
                <a:spcPct val="80000"/>
              </a:lnSpc>
            </a:pPr>
            <a:r>
              <a:rPr lang="en-US" dirty="0"/>
              <a:t> </a:t>
            </a:r>
            <a:r>
              <a:rPr lang="en-US" sz="2800" dirty="0" smtClean="0"/>
              <a:t>On the sixth </a:t>
            </a:r>
            <a:r>
              <a:rPr lang="en-US" sz="2800" dirty="0"/>
              <a:t>d</a:t>
            </a:r>
            <a:r>
              <a:rPr lang="en-US" sz="2800" dirty="0" smtClean="0"/>
              <a:t>ay of the </a:t>
            </a:r>
          </a:p>
          <a:p>
            <a:pPr marL="0" indent="0" algn="ctr">
              <a:lnSpc>
                <a:spcPct val="80000"/>
              </a:lnSpc>
              <a:buNone/>
            </a:pPr>
            <a:r>
              <a:rPr lang="en-US" sz="2800" dirty="0" smtClean="0"/>
              <a:t>Novena of Divine Mercy</a:t>
            </a:r>
          </a:p>
          <a:p>
            <a:pPr algn="ctr"/>
            <a:endParaRPr lang="en-US" dirty="0"/>
          </a:p>
          <a:p>
            <a:pPr marL="0" indent="0" algn="ctr">
              <a:buNone/>
            </a:pPr>
            <a:r>
              <a:rPr lang="es-ES" sz="2000" dirty="0">
                <a:solidFill>
                  <a:srgbClr val="431B12"/>
                </a:solidFill>
              </a:rPr>
              <a:t>“</a:t>
            </a:r>
            <a:r>
              <a:rPr lang="en-US" sz="2000" dirty="0" smtClean="0"/>
              <a:t>Today </a:t>
            </a:r>
            <a:r>
              <a:rPr lang="en-US" sz="2000" dirty="0"/>
              <a:t>bring to Me the Meek and Humble Souls and the Souls of  Little Children</a:t>
            </a:r>
            <a:r>
              <a:rPr lang="en-US" sz="2000" dirty="0" smtClean="0"/>
              <a:t>, and </a:t>
            </a:r>
            <a:r>
              <a:rPr lang="en-US" sz="2000" dirty="0"/>
              <a:t>immerse them in My mercy. These souls most closely resemble My Heart. They strengthened Me during My bitter agony. I saw them as earthly Angels, who will keep vigil at My altars. I pour out upon them whole torrents of grace. I favor humble souls with My confidence</a:t>
            </a:r>
            <a:r>
              <a:rPr lang="en-US" sz="2000" dirty="0" smtClean="0"/>
              <a:t>.</a:t>
            </a:r>
            <a:r>
              <a:rPr lang="es-ES" sz="2000" dirty="0">
                <a:solidFill>
                  <a:srgbClr val="431B12"/>
                </a:solidFill>
              </a:rPr>
              <a:t> ”</a:t>
            </a:r>
          </a:p>
          <a:p>
            <a:pPr marL="0" indent="0" algn="ctr">
              <a:buNone/>
            </a:pPr>
            <a:endParaRPr lang="es-ES" sz="2000" dirty="0"/>
          </a:p>
        </p:txBody>
      </p:sp>
      <p:sp>
        <p:nvSpPr>
          <p:cNvPr id="3" name="Título 2"/>
          <p:cNvSpPr>
            <a:spLocks noGrp="1"/>
          </p:cNvSpPr>
          <p:nvPr>
            <p:ph type="title"/>
          </p:nvPr>
        </p:nvSpPr>
        <p:spPr/>
        <p:txBody>
          <a:bodyPr/>
          <a:lstStyle/>
          <a:p>
            <a:r>
              <a:rPr lang="es-ES" sz="4800" dirty="0" err="1" smtClean="0"/>
              <a:t>Revelation</a:t>
            </a:r>
            <a:r>
              <a:rPr lang="es-ES" sz="4800" dirty="0" smtClean="0"/>
              <a:t> </a:t>
            </a:r>
            <a:r>
              <a:rPr lang="es-ES" sz="4800" dirty="0" err="1" smtClean="0"/>
              <a:t>to</a:t>
            </a:r>
            <a:r>
              <a:rPr lang="es-ES" sz="4800" dirty="0" smtClean="0"/>
              <a:t> </a:t>
            </a:r>
            <a:r>
              <a:rPr lang="es-ES" sz="4800" dirty="0" err="1" smtClean="0"/>
              <a:t>Sister</a:t>
            </a:r>
            <a:r>
              <a:rPr lang="es-ES" sz="4800" dirty="0" smtClean="0"/>
              <a:t> Faustina</a:t>
            </a:r>
            <a:endParaRPr lang="es-ES" sz="4800" dirty="0"/>
          </a:p>
        </p:txBody>
      </p:sp>
      <p:pic>
        <p:nvPicPr>
          <p:cNvPr id="7" name="Imagen 6" descr="jesus_mercy-202x300.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0397" y="2586095"/>
            <a:ext cx="2013235" cy="2989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84697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H040012.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52134" cy="6857999"/>
          </a:xfrm>
          <a:prstGeom prst="rect">
            <a:avLst/>
          </a:prstGeom>
        </p:spPr>
      </p:pic>
    </p:spTree>
    <p:extLst>
      <p:ext uri="{BB962C8B-B14F-4D97-AF65-F5344CB8AC3E}">
        <p14:creationId xmlns:p14="http://schemas.microsoft.com/office/powerpoint/2010/main" xmlns="" val="3431626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8490" y="556646"/>
            <a:ext cx="7756263" cy="1054250"/>
          </a:xfrm>
        </p:spPr>
        <p:txBody>
          <a:bodyPr/>
          <a:lstStyle/>
          <a:p>
            <a:r>
              <a:rPr lang="es-ES" sz="4000" dirty="0" err="1" smtClean="0"/>
              <a:t>Prayer</a:t>
            </a:r>
            <a:r>
              <a:rPr lang="es-ES" sz="4000" dirty="0" smtClean="0"/>
              <a:t> </a:t>
            </a:r>
            <a:r>
              <a:rPr lang="es-ES" sz="4000" dirty="0" err="1" smtClean="0"/>
              <a:t>taught</a:t>
            </a:r>
            <a:r>
              <a:rPr lang="es-ES" sz="4000" dirty="0" smtClean="0"/>
              <a:t> </a:t>
            </a:r>
            <a:r>
              <a:rPr lang="es-ES" sz="4000" dirty="0" err="1" smtClean="0"/>
              <a:t>on</a:t>
            </a:r>
            <a:r>
              <a:rPr lang="es-ES" sz="4000" dirty="0" smtClean="0"/>
              <a:t> </a:t>
            </a:r>
            <a:br>
              <a:rPr lang="es-ES" sz="4000" dirty="0" smtClean="0"/>
            </a:br>
            <a:r>
              <a:rPr lang="es-ES" sz="4000" dirty="0" err="1" smtClean="0"/>
              <a:t>the</a:t>
            </a:r>
            <a:r>
              <a:rPr lang="es-ES" sz="4000" dirty="0" smtClean="0"/>
              <a:t> 1st </a:t>
            </a:r>
            <a:r>
              <a:rPr lang="es-ES" sz="4000" dirty="0" err="1" smtClean="0"/>
              <a:t>Apparition</a:t>
            </a:r>
            <a:endParaRPr lang="es-ES" sz="4000" dirty="0"/>
          </a:p>
        </p:txBody>
      </p:sp>
      <p:sp>
        <p:nvSpPr>
          <p:cNvPr id="4" name="Marcador de contenido 3"/>
          <p:cNvSpPr>
            <a:spLocks noGrp="1"/>
          </p:cNvSpPr>
          <p:nvPr>
            <p:ph sz="half" idx="2"/>
          </p:nvPr>
        </p:nvSpPr>
        <p:spPr>
          <a:xfrm>
            <a:off x="688490" y="3363983"/>
            <a:ext cx="7904913" cy="1999476"/>
          </a:xfrm>
        </p:spPr>
        <p:txBody>
          <a:bodyPr>
            <a:noAutofit/>
          </a:bodyPr>
          <a:lstStyle/>
          <a:p>
            <a:r>
              <a:rPr lang="en-US" sz="2500" dirty="0">
                <a:solidFill>
                  <a:schemeClr val="tx2">
                    <a:lumMod val="75000"/>
                  </a:schemeClr>
                </a:solidFill>
              </a:rPr>
              <a:t>My God, I believe, I adore, I </a:t>
            </a:r>
            <a:r>
              <a:rPr lang="en-US" sz="2500" dirty="0" smtClean="0">
                <a:solidFill>
                  <a:schemeClr val="tx2">
                    <a:lumMod val="75000"/>
                  </a:schemeClr>
                </a:solidFill>
              </a:rPr>
              <a:t>hope</a:t>
            </a:r>
            <a:r>
              <a:rPr lang="en-US" sz="2500" dirty="0" smtClean="0">
                <a:solidFill>
                  <a:schemeClr val="tx2">
                    <a:lumMod val="75000"/>
                  </a:schemeClr>
                </a:solidFill>
              </a:rPr>
              <a:t>, </a:t>
            </a:r>
            <a:r>
              <a:rPr lang="en-US" sz="2500" dirty="0">
                <a:solidFill>
                  <a:schemeClr val="tx2">
                    <a:lumMod val="75000"/>
                  </a:schemeClr>
                </a:solidFill>
              </a:rPr>
              <a:t>and I love </a:t>
            </a:r>
            <a:r>
              <a:rPr lang="en-US" sz="2500" dirty="0" smtClean="0">
                <a:solidFill>
                  <a:schemeClr val="tx2">
                    <a:lumMod val="75000"/>
                  </a:schemeClr>
                </a:solidFill>
              </a:rPr>
              <a:t>You.</a:t>
            </a:r>
          </a:p>
          <a:p>
            <a:pPr marL="0" indent="0">
              <a:buNone/>
            </a:pPr>
            <a:r>
              <a:rPr lang="en-US" sz="2500" dirty="0" smtClean="0">
                <a:solidFill>
                  <a:schemeClr val="tx2">
                    <a:lumMod val="75000"/>
                  </a:schemeClr>
                </a:solidFill>
              </a:rPr>
              <a:t> </a:t>
            </a:r>
            <a:r>
              <a:rPr lang="en-US" sz="2500" dirty="0">
                <a:solidFill>
                  <a:schemeClr val="tx2">
                    <a:lumMod val="75000"/>
                  </a:schemeClr>
                </a:solidFill>
              </a:rPr>
              <a:t>I beg pardon for those who do not believe, do not adore, do not </a:t>
            </a:r>
            <a:r>
              <a:rPr lang="en-US" sz="2500" dirty="0" smtClean="0">
                <a:solidFill>
                  <a:schemeClr val="tx2">
                    <a:lumMod val="75000"/>
                  </a:schemeClr>
                </a:solidFill>
              </a:rPr>
              <a:t>hope</a:t>
            </a:r>
            <a:r>
              <a:rPr lang="en-US" sz="2500" dirty="0" smtClean="0">
                <a:solidFill>
                  <a:schemeClr val="tx2">
                    <a:lumMod val="75000"/>
                  </a:schemeClr>
                </a:solidFill>
              </a:rPr>
              <a:t>, </a:t>
            </a:r>
            <a:r>
              <a:rPr lang="en-US" sz="2500" dirty="0">
                <a:solidFill>
                  <a:schemeClr val="tx2">
                    <a:lumMod val="75000"/>
                  </a:schemeClr>
                </a:solidFill>
              </a:rPr>
              <a:t>and do not love </a:t>
            </a:r>
            <a:r>
              <a:rPr lang="es-ES_tradnl" sz="2500" dirty="0" err="1" smtClean="0">
                <a:solidFill>
                  <a:schemeClr val="tx2">
                    <a:lumMod val="75000"/>
                  </a:schemeClr>
                </a:solidFill>
              </a:rPr>
              <a:t>You</a:t>
            </a:r>
            <a:r>
              <a:rPr lang="es-ES_tradnl" sz="2500" dirty="0" smtClean="0">
                <a:solidFill>
                  <a:schemeClr val="tx2">
                    <a:lumMod val="75000"/>
                  </a:schemeClr>
                </a:solidFill>
              </a:rPr>
              <a:t>.</a:t>
            </a:r>
            <a:endParaRPr lang="es-ES" sz="2500" dirty="0" smtClean="0">
              <a:solidFill>
                <a:schemeClr val="tx2">
                  <a:lumMod val="75000"/>
                </a:schemeClr>
              </a:solidFill>
            </a:endParaRPr>
          </a:p>
          <a:p>
            <a:pPr algn="r"/>
            <a:r>
              <a:rPr lang="es-ES" sz="2500" dirty="0" smtClean="0">
                <a:solidFill>
                  <a:schemeClr val="tx2">
                    <a:lumMod val="75000"/>
                  </a:schemeClr>
                </a:solidFill>
              </a:rPr>
              <a:t>Amen</a:t>
            </a:r>
            <a:r>
              <a:rPr lang="es-ES" sz="2500" dirty="0" smtClean="0"/>
              <a:t>.</a:t>
            </a:r>
            <a:endParaRPr lang="es-ES" sz="2500" dirty="0"/>
          </a:p>
        </p:txBody>
      </p:sp>
    </p:spTree>
    <p:extLst>
      <p:ext uri="{BB962C8B-B14F-4D97-AF65-F5344CB8AC3E}">
        <p14:creationId xmlns:p14="http://schemas.microsoft.com/office/powerpoint/2010/main" xmlns="" val="2225089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8490" y="556646"/>
            <a:ext cx="7756263" cy="1054250"/>
          </a:xfrm>
        </p:spPr>
        <p:txBody>
          <a:bodyPr/>
          <a:lstStyle/>
          <a:p>
            <a:r>
              <a:rPr lang="es-ES" sz="4000" dirty="0" err="1" smtClean="0"/>
              <a:t>Prayer</a:t>
            </a:r>
            <a:r>
              <a:rPr lang="es-ES" sz="4000" dirty="0" smtClean="0"/>
              <a:t> </a:t>
            </a:r>
            <a:r>
              <a:rPr lang="es-ES" sz="4000" dirty="0" err="1" smtClean="0"/>
              <a:t>taught</a:t>
            </a:r>
            <a:r>
              <a:rPr lang="es-ES" sz="4000" dirty="0" smtClean="0"/>
              <a:t> </a:t>
            </a:r>
            <a:r>
              <a:rPr lang="es-ES" sz="4000" dirty="0" err="1" smtClean="0"/>
              <a:t>on</a:t>
            </a:r>
            <a:r>
              <a:rPr lang="es-ES" sz="4000" dirty="0" smtClean="0"/>
              <a:t> </a:t>
            </a:r>
            <a:r>
              <a:rPr lang="es-ES" sz="4000" dirty="0" err="1" smtClean="0"/>
              <a:t>the</a:t>
            </a:r>
            <a:r>
              <a:rPr lang="es-ES" sz="4000" dirty="0" smtClean="0"/>
              <a:t> 3rd </a:t>
            </a:r>
            <a:r>
              <a:rPr lang="es-ES" sz="4000" dirty="0" err="1" smtClean="0"/>
              <a:t>Apparition</a:t>
            </a:r>
            <a:endParaRPr lang="es-ES" sz="4000" dirty="0"/>
          </a:p>
        </p:txBody>
      </p:sp>
      <p:sp>
        <p:nvSpPr>
          <p:cNvPr id="4" name="Marcador de contenido 3"/>
          <p:cNvSpPr>
            <a:spLocks noGrp="1"/>
          </p:cNvSpPr>
          <p:nvPr>
            <p:ph sz="half" idx="2"/>
          </p:nvPr>
        </p:nvSpPr>
        <p:spPr>
          <a:xfrm>
            <a:off x="688487" y="2364245"/>
            <a:ext cx="7904913" cy="3756318"/>
          </a:xfrm>
        </p:spPr>
        <p:txBody>
          <a:bodyPr>
            <a:noAutofit/>
          </a:bodyPr>
          <a:lstStyle/>
          <a:p>
            <a:r>
              <a:rPr lang="es-ES" sz="2500" dirty="0">
                <a:solidFill>
                  <a:srgbClr val="674616"/>
                </a:solidFill>
              </a:rPr>
              <a:t>Oh </a:t>
            </a:r>
            <a:r>
              <a:rPr lang="es-ES" sz="2500" dirty="0" err="1">
                <a:solidFill>
                  <a:srgbClr val="674616"/>
                </a:solidFill>
              </a:rPr>
              <a:t>Most</a:t>
            </a:r>
            <a:r>
              <a:rPr lang="es-ES" sz="2500" dirty="0">
                <a:solidFill>
                  <a:srgbClr val="674616"/>
                </a:solidFill>
              </a:rPr>
              <a:t> </a:t>
            </a:r>
            <a:r>
              <a:rPr lang="es-ES" sz="2500" dirty="0" err="1">
                <a:solidFill>
                  <a:srgbClr val="674616"/>
                </a:solidFill>
              </a:rPr>
              <a:t>Holy</a:t>
            </a:r>
            <a:r>
              <a:rPr lang="es-ES" sz="2500" dirty="0">
                <a:solidFill>
                  <a:srgbClr val="674616"/>
                </a:solidFill>
              </a:rPr>
              <a:t> Trinity</a:t>
            </a:r>
            <a:r>
              <a:rPr lang="es-ES" sz="2500" dirty="0" smtClean="0">
                <a:solidFill>
                  <a:srgbClr val="674616"/>
                </a:solidFill>
              </a:rPr>
              <a:t>, </a:t>
            </a:r>
            <a:r>
              <a:rPr lang="es-ES" sz="2500" dirty="0" err="1" smtClean="0">
                <a:solidFill>
                  <a:srgbClr val="674616"/>
                </a:solidFill>
              </a:rPr>
              <a:t>Father</a:t>
            </a:r>
            <a:r>
              <a:rPr lang="es-ES" sz="2500" dirty="0">
                <a:solidFill>
                  <a:srgbClr val="674616"/>
                </a:solidFill>
              </a:rPr>
              <a:t>, Son, and </a:t>
            </a:r>
            <a:r>
              <a:rPr lang="es-ES" sz="2500" dirty="0" err="1">
                <a:solidFill>
                  <a:srgbClr val="674616"/>
                </a:solidFill>
              </a:rPr>
              <a:t>Holy</a:t>
            </a:r>
            <a:r>
              <a:rPr lang="es-ES" sz="2500" dirty="0">
                <a:solidFill>
                  <a:srgbClr val="674616"/>
                </a:solidFill>
              </a:rPr>
              <a:t> </a:t>
            </a:r>
            <a:r>
              <a:rPr lang="es-ES" sz="2500" dirty="0" err="1">
                <a:solidFill>
                  <a:srgbClr val="674616"/>
                </a:solidFill>
              </a:rPr>
              <a:t>Spirit</a:t>
            </a:r>
            <a:r>
              <a:rPr lang="es-ES" sz="2500" dirty="0" smtClean="0">
                <a:solidFill>
                  <a:srgbClr val="674616"/>
                </a:solidFill>
              </a:rPr>
              <a:t>,  I </a:t>
            </a:r>
            <a:r>
              <a:rPr lang="es-ES" sz="2500" dirty="0">
                <a:solidFill>
                  <a:srgbClr val="674616"/>
                </a:solidFill>
              </a:rPr>
              <a:t>adore </a:t>
            </a:r>
            <a:r>
              <a:rPr lang="es-ES" sz="2500" dirty="0" err="1" smtClean="0">
                <a:solidFill>
                  <a:srgbClr val="674616"/>
                </a:solidFill>
              </a:rPr>
              <a:t>you</a:t>
            </a:r>
            <a:r>
              <a:rPr lang="es-ES" sz="2500" dirty="0" smtClean="0">
                <a:solidFill>
                  <a:srgbClr val="674616"/>
                </a:solidFill>
              </a:rPr>
              <a:t> </a:t>
            </a:r>
            <a:r>
              <a:rPr lang="es-ES" sz="2500" dirty="0" err="1" smtClean="0">
                <a:solidFill>
                  <a:srgbClr val="674616"/>
                </a:solidFill>
              </a:rPr>
              <a:t>profoundly</a:t>
            </a:r>
            <a:r>
              <a:rPr lang="es-ES" sz="2500" dirty="0" smtClean="0">
                <a:solidFill>
                  <a:srgbClr val="674616"/>
                </a:solidFill>
              </a:rPr>
              <a:t>. I </a:t>
            </a:r>
            <a:r>
              <a:rPr lang="es-ES" sz="2500" dirty="0" err="1">
                <a:solidFill>
                  <a:srgbClr val="674616"/>
                </a:solidFill>
              </a:rPr>
              <a:t>offer</a:t>
            </a:r>
            <a:r>
              <a:rPr lang="es-ES" sz="2500" dirty="0">
                <a:solidFill>
                  <a:srgbClr val="674616"/>
                </a:solidFill>
              </a:rPr>
              <a:t> </a:t>
            </a:r>
            <a:r>
              <a:rPr lang="es-ES" sz="2500" dirty="0" err="1" smtClean="0">
                <a:solidFill>
                  <a:srgbClr val="674616"/>
                </a:solidFill>
              </a:rPr>
              <a:t>you</a:t>
            </a:r>
            <a:r>
              <a:rPr lang="es-ES" sz="2500" dirty="0" smtClean="0">
                <a:solidFill>
                  <a:srgbClr val="674616"/>
                </a:solidFill>
              </a:rPr>
              <a:t> </a:t>
            </a:r>
            <a:r>
              <a:rPr lang="es-ES" sz="2500" dirty="0" err="1">
                <a:solidFill>
                  <a:srgbClr val="674616"/>
                </a:solidFill>
              </a:rPr>
              <a:t>the</a:t>
            </a:r>
            <a:r>
              <a:rPr lang="es-ES" sz="2500" dirty="0">
                <a:solidFill>
                  <a:srgbClr val="674616"/>
                </a:solidFill>
              </a:rPr>
              <a:t> </a:t>
            </a:r>
            <a:r>
              <a:rPr lang="es-ES" sz="2500" dirty="0" err="1">
                <a:solidFill>
                  <a:srgbClr val="674616"/>
                </a:solidFill>
              </a:rPr>
              <a:t>most</a:t>
            </a:r>
            <a:r>
              <a:rPr lang="es-ES" sz="2500" dirty="0">
                <a:solidFill>
                  <a:srgbClr val="674616"/>
                </a:solidFill>
              </a:rPr>
              <a:t> </a:t>
            </a:r>
            <a:r>
              <a:rPr lang="es-ES" sz="2500" dirty="0" err="1">
                <a:solidFill>
                  <a:srgbClr val="674616"/>
                </a:solidFill>
              </a:rPr>
              <a:t>precious</a:t>
            </a:r>
            <a:r>
              <a:rPr lang="es-ES" sz="2500" dirty="0">
                <a:solidFill>
                  <a:srgbClr val="674616"/>
                </a:solidFill>
              </a:rPr>
              <a:t> </a:t>
            </a:r>
            <a:r>
              <a:rPr lang="es-ES" sz="2500" dirty="0" err="1">
                <a:solidFill>
                  <a:srgbClr val="674616"/>
                </a:solidFill>
              </a:rPr>
              <a:t>Body</a:t>
            </a:r>
            <a:r>
              <a:rPr lang="es-ES" sz="2500" dirty="0">
                <a:solidFill>
                  <a:srgbClr val="674616"/>
                </a:solidFill>
              </a:rPr>
              <a:t>, </a:t>
            </a:r>
            <a:r>
              <a:rPr lang="es-ES" sz="2500" dirty="0" err="1">
                <a:solidFill>
                  <a:srgbClr val="674616"/>
                </a:solidFill>
              </a:rPr>
              <a:t>Blood</a:t>
            </a:r>
            <a:r>
              <a:rPr lang="es-ES" sz="2500" dirty="0">
                <a:solidFill>
                  <a:srgbClr val="674616"/>
                </a:solidFill>
              </a:rPr>
              <a:t>, </a:t>
            </a:r>
            <a:r>
              <a:rPr lang="es-ES" sz="2500" dirty="0" err="1">
                <a:solidFill>
                  <a:srgbClr val="674616"/>
                </a:solidFill>
              </a:rPr>
              <a:t>Soul</a:t>
            </a:r>
            <a:r>
              <a:rPr lang="es-ES" sz="2500" dirty="0">
                <a:solidFill>
                  <a:srgbClr val="674616"/>
                </a:solidFill>
              </a:rPr>
              <a:t> and </a:t>
            </a:r>
            <a:r>
              <a:rPr lang="es-ES" sz="2500" dirty="0" err="1" smtClean="0">
                <a:solidFill>
                  <a:srgbClr val="674616"/>
                </a:solidFill>
              </a:rPr>
              <a:t>Divinity</a:t>
            </a:r>
            <a:r>
              <a:rPr lang="es-ES" sz="2500" dirty="0" smtClean="0">
                <a:solidFill>
                  <a:srgbClr val="674616"/>
                </a:solidFill>
              </a:rPr>
              <a:t> of </a:t>
            </a:r>
            <a:r>
              <a:rPr lang="es-ES" sz="2500" dirty="0" err="1">
                <a:solidFill>
                  <a:srgbClr val="674616"/>
                </a:solidFill>
              </a:rPr>
              <a:t>Jesus</a:t>
            </a:r>
            <a:r>
              <a:rPr lang="es-ES" sz="2500" dirty="0">
                <a:solidFill>
                  <a:srgbClr val="674616"/>
                </a:solidFill>
              </a:rPr>
              <a:t> </a:t>
            </a:r>
            <a:r>
              <a:rPr lang="es-ES" sz="2500" dirty="0" err="1">
                <a:solidFill>
                  <a:srgbClr val="674616"/>
                </a:solidFill>
              </a:rPr>
              <a:t>Christ</a:t>
            </a:r>
            <a:r>
              <a:rPr lang="es-ES" sz="2500" dirty="0">
                <a:solidFill>
                  <a:srgbClr val="674616"/>
                </a:solidFill>
              </a:rPr>
              <a:t>, </a:t>
            </a:r>
            <a:r>
              <a:rPr lang="es-ES" sz="2500" dirty="0" err="1">
                <a:solidFill>
                  <a:srgbClr val="674616"/>
                </a:solidFill>
              </a:rPr>
              <a:t>present</a:t>
            </a:r>
            <a:r>
              <a:rPr lang="es-ES" sz="2500" dirty="0">
                <a:solidFill>
                  <a:srgbClr val="674616"/>
                </a:solidFill>
              </a:rPr>
              <a:t> in </a:t>
            </a:r>
            <a:r>
              <a:rPr lang="es-ES" sz="2500" dirty="0" err="1">
                <a:solidFill>
                  <a:srgbClr val="674616"/>
                </a:solidFill>
              </a:rPr>
              <a:t>all</a:t>
            </a:r>
            <a:r>
              <a:rPr lang="es-ES" sz="2500" dirty="0">
                <a:solidFill>
                  <a:srgbClr val="674616"/>
                </a:solidFill>
              </a:rPr>
              <a:t> </a:t>
            </a:r>
            <a:r>
              <a:rPr lang="es-ES" sz="2500" dirty="0" err="1">
                <a:solidFill>
                  <a:srgbClr val="674616"/>
                </a:solidFill>
              </a:rPr>
              <a:t>the</a:t>
            </a:r>
            <a:r>
              <a:rPr lang="es-ES" sz="2500" dirty="0">
                <a:solidFill>
                  <a:srgbClr val="674616"/>
                </a:solidFill>
              </a:rPr>
              <a:t> </a:t>
            </a:r>
            <a:r>
              <a:rPr lang="es-ES" sz="2500" dirty="0" err="1">
                <a:solidFill>
                  <a:srgbClr val="674616"/>
                </a:solidFill>
              </a:rPr>
              <a:t>tabernacles</a:t>
            </a:r>
            <a:r>
              <a:rPr lang="es-ES" sz="2500" dirty="0">
                <a:solidFill>
                  <a:srgbClr val="674616"/>
                </a:solidFill>
              </a:rPr>
              <a:t> of </a:t>
            </a:r>
            <a:r>
              <a:rPr lang="es-ES" sz="2500" dirty="0" err="1">
                <a:solidFill>
                  <a:srgbClr val="674616"/>
                </a:solidFill>
              </a:rPr>
              <a:t>the</a:t>
            </a:r>
            <a:r>
              <a:rPr lang="es-ES" sz="2500" dirty="0">
                <a:solidFill>
                  <a:srgbClr val="674616"/>
                </a:solidFill>
              </a:rPr>
              <a:t> </a:t>
            </a:r>
            <a:r>
              <a:rPr lang="es-ES" sz="2500" dirty="0" err="1">
                <a:solidFill>
                  <a:srgbClr val="674616"/>
                </a:solidFill>
              </a:rPr>
              <a:t>world</a:t>
            </a:r>
            <a:r>
              <a:rPr lang="es-ES" sz="2500" dirty="0" smtClean="0">
                <a:solidFill>
                  <a:srgbClr val="674616"/>
                </a:solidFill>
              </a:rPr>
              <a:t>, in </a:t>
            </a:r>
            <a:r>
              <a:rPr lang="es-ES" sz="2500" dirty="0" err="1">
                <a:solidFill>
                  <a:srgbClr val="674616"/>
                </a:solidFill>
              </a:rPr>
              <a:t>reparation</a:t>
            </a:r>
            <a:r>
              <a:rPr lang="es-ES" sz="2500" dirty="0">
                <a:solidFill>
                  <a:srgbClr val="674616"/>
                </a:solidFill>
              </a:rPr>
              <a:t> </a:t>
            </a:r>
            <a:r>
              <a:rPr lang="es-ES" sz="2500" dirty="0" err="1">
                <a:solidFill>
                  <a:srgbClr val="674616"/>
                </a:solidFill>
              </a:rPr>
              <a:t>for</a:t>
            </a:r>
            <a:r>
              <a:rPr lang="es-ES" sz="2500" dirty="0">
                <a:solidFill>
                  <a:srgbClr val="674616"/>
                </a:solidFill>
              </a:rPr>
              <a:t> </a:t>
            </a:r>
            <a:r>
              <a:rPr lang="es-ES" sz="2500" dirty="0" err="1">
                <a:solidFill>
                  <a:srgbClr val="674616"/>
                </a:solidFill>
              </a:rPr>
              <a:t>the</a:t>
            </a:r>
            <a:r>
              <a:rPr lang="es-ES" sz="2500" dirty="0">
                <a:solidFill>
                  <a:srgbClr val="674616"/>
                </a:solidFill>
              </a:rPr>
              <a:t> </a:t>
            </a:r>
            <a:r>
              <a:rPr lang="es-ES" sz="2500" dirty="0" err="1">
                <a:solidFill>
                  <a:srgbClr val="674616"/>
                </a:solidFill>
              </a:rPr>
              <a:t>outrages</a:t>
            </a:r>
            <a:r>
              <a:rPr lang="es-ES" sz="2500" dirty="0">
                <a:solidFill>
                  <a:srgbClr val="674616"/>
                </a:solidFill>
              </a:rPr>
              <a:t>, </a:t>
            </a:r>
            <a:r>
              <a:rPr lang="es-ES" sz="2500" dirty="0" err="1">
                <a:solidFill>
                  <a:srgbClr val="674616"/>
                </a:solidFill>
              </a:rPr>
              <a:t>sacrileges</a:t>
            </a:r>
            <a:r>
              <a:rPr lang="es-ES" sz="2500" dirty="0">
                <a:solidFill>
                  <a:srgbClr val="674616"/>
                </a:solidFill>
              </a:rPr>
              <a:t> </a:t>
            </a:r>
            <a:r>
              <a:rPr lang="es-ES" sz="2500" dirty="0" smtClean="0">
                <a:solidFill>
                  <a:srgbClr val="674616"/>
                </a:solidFill>
              </a:rPr>
              <a:t>and </a:t>
            </a:r>
            <a:r>
              <a:rPr lang="es-ES" sz="2500" dirty="0" err="1" smtClean="0">
                <a:solidFill>
                  <a:srgbClr val="674616"/>
                </a:solidFill>
              </a:rPr>
              <a:t>indifferences</a:t>
            </a:r>
            <a:r>
              <a:rPr lang="es-ES" sz="2500" dirty="0" smtClean="0">
                <a:solidFill>
                  <a:srgbClr val="674616"/>
                </a:solidFill>
              </a:rPr>
              <a:t> </a:t>
            </a:r>
            <a:r>
              <a:rPr lang="es-ES" sz="2500" dirty="0" err="1">
                <a:solidFill>
                  <a:srgbClr val="674616"/>
                </a:solidFill>
              </a:rPr>
              <a:t>by</a:t>
            </a:r>
            <a:r>
              <a:rPr lang="es-ES" sz="2500" dirty="0">
                <a:solidFill>
                  <a:srgbClr val="674616"/>
                </a:solidFill>
              </a:rPr>
              <a:t> </a:t>
            </a:r>
            <a:r>
              <a:rPr lang="es-ES" sz="2500" dirty="0" err="1">
                <a:solidFill>
                  <a:srgbClr val="674616"/>
                </a:solidFill>
              </a:rPr>
              <a:t>which</a:t>
            </a:r>
            <a:r>
              <a:rPr lang="es-ES" sz="2500" dirty="0">
                <a:solidFill>
                  <a:srgbClr val="674616"/>
                </a:solidFill>
              </a:rPr>
              <a:t> He </a:t>
            </a:r>
            <a:r>
              <a:rPr lang="es-ES" sz="2500" dirty="0" err="1">
                <a:solidFill>
                  <a:srgbClr val="674616"/>
                </a:solidFill>
              </a:rPr>
              <a:t>is</a:t>
            </a:r>
            <a:r>
              <a:rPr lang="es-ES" sz="2500" dirty="0">
                <a:solidFill>
                  <a:srgbClr val="674616"/>
                </a:solidFill>
              </a:rPr>
              <a:t> </a:t>
            </a:r>
            <a:r>
              <a:rPr lang="es-ES" sz="2500" dirty="0" err="1" smtClean="0">
                <a:solidFill>
                  <a:srgbClr val="674616"/>
                </a:solidFill>
              </a:rPr>
              <a:t>offended</a:t>
            </a:r>
            <a:r>
              <a:rPr lang="es-ES" sz="2500" dirty="0" smtClean="0">
                <a:solidFill>
                  <a:srgbClr val="674616"/>
                </a:solidFill>
              </a:rPr>
              <a:t>. </a:t>
            </a:r>
            <a:r>
              <a:rPr lang="es-ES" sz="2500" dirty="0" err="1" smtClean="0">
                <a:solidFill>
                  <a:srgbClr val="674616"/>
                </a:solidFill>
              </a:rPr>
              <a:t>By</a:t>
            </a:r>
            <a:r>
              <a:rPr lang="es-ES" sz="2500" dirty="0" smtClean="0">
                <a:solidFill>
                  <a:srgbClr val="674616"/>
                </a:solidFill>
              </a:rPr>
              <a:t> </a:t>
            </a:r>
            <a:r>
              <a:rPr lang="es-ES" sz="2500" dirty="0" err="1">
                <a:solidFill>
                  <a:srgbClr val="674616"/>
                </a:solidFill>
              </a:rPr>
              <a:t>the</a:t>
            </a:r>
            <a:r>
              <a:rPr lang="es-ES" sz="2500" dirty="0">
                <a:solidFill>
                  <a:srgbClr val="674616"/>
                </a:solidFill>
              </a:rPr>
              <a:t> </a:t>
            </a:r>
            <a:r>
              <a:rPr lang="es-ES" sz="2500" dirty="0" err="1">
                <a:solidFill>
                  <a:srgbClr val="674616"/>
                </a:solidFill>
              </a:rPr>
              <a:t>infinite</a:t>
            </a:r>
            <a:r>
              <a:rPr lang="es-ES" sz="2500" dirty="0">
                <a:solidFill>
                  <a:srgbClr val="674616"/>
                </a:solidFill>
              </a:rPr>
              <a:t> </a:t>
            </a:r>
            <a:r>
              <a:rPr lang="es-ES" sz="2500" dirty="0" err="1">
                <a:solidFill>
                  <a:srgbClr val="674616"/>
                </a:solidFill>
              </a:rPr>
              <a:t>merits</a:t>
            </a:r>
            <a:r>
              <a:rPr lang="es-ES" sz="2500" dirty="0">
                <a:solidFill>
                  <a:srgbClr val="674616"/>
                </a:solidFill>
              </a:rPr>
              <a:t> of </a:t>
            </a:r>
            <a:r>
              <a:rPr lang="es-ES" sz="2500" dirty="0" err="1">
                <a:solidFill>
                  <a:srgbClr val="674616"/>
                </a:solidFill>
              </a:rPr>
              <a:t>the</a:t>
            </a:r>
            <a:r>
              <a:rPr lang="es-ES" sz="2500" dirty="0">
                <a:solidFill>
                  <a:srgbClr val="674616"/>
                </a:solidFill>
              </a:rPr>
              <a:t> </a:t>
            </a:r>
            <a:r>
              <a:rPr lang="es-ES" sz="2500" dirty="0" err="1">
                <a:solidFill>
                  <a:srgbClr val="674616"/>
                </a:solidFill>
              </a:rPr>
              <a:t>Sacred</a:t>
            </a:r>
            <a:r>
              <a:rPr lang="es-ES" sz="2500" dirty="0">
                <a:solidFill>
                  <a:srgbClr val="674616"/>
                </a:solidFill>
              </a:rPr>
              <a:t> </a:t>
            </a:r>
            <a:r>
              <a:rPr lang="es-ES" sz="2500" dirty="0" err="1">
                <a:solidFill>
                  <a:srgbClr val="674616"/>
                </a:solidFill>
              </a:rPr>
              <a:t>Heart</a:t>
            </a:r>
            <a:r>
              <a:rPr lang="es-ES" sz="2500" dirty="0">
                <a:solidFill>
                  <a:srgbClr val="674616"/>
                </a:solidFill>
              </a:rPr>
              <a:t> of </a:t>
            </a:r>
            <a:r>
              <a:rPr lang="es-ES" sz="2500" dirty="0" err="1" smtClean="0">
                <a:solidFill>
                  <a:srgbClr val="674616"/>
                </a:solidFill>
              </a:rPr>
              <a:t>Jesus</a:t>
            </a:r>
            <a:r>
              <a:rPr lang="es-ES" sz="2500" dirty="0" smtClean="0">
                <a:solidFill>
                  <a:srgbClr val="674616"/>
                </a:solidFill>
              </a:rPr>
              <a:t> and </a:t>
            </a:r>
            <a:r>
              <a:rPr lang="es-ES" sz="2500" dirty="0" err="1">
                <a:solidFill>
                  <a:srgbClr val="674616"/>
                </a:solidFill>
              </a:rPr>
              <a:t>the</a:t>
            </a:r>
            <a:r>
              <a:rPr lang="es-ES" sz="2500" dirty="0">
                <a:solidFill>
                  <a:srgbClr val="674616"/>
                </a:solidFill>
              </a:rPr>
              <a:t> </a:t>
            </a:r>
            <a:r>
              <a:rPr lang="es-ES" sz="2500" dirty="0" err="1">
                <a:solidFill>
                  <a:srgbClr val="674616"/>
                </a:solidFill>
              </a:rPr>
              <a:t>Immaculate</a:t>
            </a:r>
            <a:r>
              <a:rPr lang="es-ES" sz="2500" dirty="0">
                <a:solidFill>
                  <a:srgbClr val="674616"/>
                </a:solidFill>
              </a:rPr>
              <a:t> </a:t>
            </a:r>
            <a:r>
              <a:rPr lang="es-ES" sz="2500" dirty="0" err="1">
                <a:solidFill>
                  <a:srgbClr val="674616"/>
                </a:solidFill>
              </a:rPr>
              <a:t>Heart</a:t>
            </a:r>
            <a:r>
              <a:rPr lang="es-ES" sz="2500" dirty="0">
                <a:solidFill>
                  <a:srgbClr val="674616"/>
                </a:solidFill>
              </a:rPr>
              <a:t> of Mary</a:t>
            </a:r>
            <a:r>
              <a:rPr lang="es-ES" sz="2500" dirty="0" smtClean="0">
                <a:solidFill>
                  <a:srgbClr val="674616"/>
                </a:solidFill>
              </a:rPr>
              <a:t>, I </a:t>
            </a:r>
            <a:r>
              <a:rPr lang="es-ES" sz="2500" dirty="0" err="1">
                <a:solidFill>
                  <a:srgbClr val="674616"/>
                </a:solidFill>
              </a:rPr>
              <a:t>beg</a:t>
            </a:r>
            <a:r>
              <a:rPr lang="es-ES" sz="2500" dirty="0">
                <a:solidFill>
                  <a:srgbClr val="674616"/>
                </a:solidFill>
              </a:rPr>
              <a:t> </a:t>
            </a:r>
            <a:r>
              <a:rPr lang="es-ES" sz="2500" dirty="0" err="1">
                <a:solidFill>
                  <a:srgbClr val="674616"/>
                </a:solidFill>
              </a:rPr>
              <a:t>the</a:t>
            </a:r>
            <a:r>
              <a:rPr lang="es-ES" sz="2500" dirty="0">
                <a:solidFill>
                  <a:srgbClr val="674616"/>
                </a:solidFill>
              </a:rPr>
              <a:t> </a:t>
            </a:r>
            <a:r>
              <a:rPr lang="es-ES" sz="2500" dirty="0" err="1">
                <a:solidFill>
                  <a:srgbClr val="674616"/>
                </a:solidFill>
              </a:rPr>
              <a:t>conversion</a:t>
            </a:r>
            <a:r>
              <a:rPr lang="es-ES" sz="2500" dirty="0">
                <a:solidFill>
                  <a:srgbClr val="674616"/>
                </a:solidFill>
              </a:rPr>
              <a:t> of </a:t>
            </a:r>
            <a:r>
              <a:rPr lang="es-ES" sz="2500" dirty="0" err="1">
                <a:solidFill>
                  <a:srgbClr val="674616"/>
                </a:solidFill>
              </a:rPr>
              <a:t>poor</a:t>
            </a:r>
            <a:r>
              <a:rPr lang="es-ES" sz="2500" dirty="0">
                <a:solidFill>
                  <a:srgbClr val="674616"/>
                </a:solidFill>
              </a:rPr>
              <a:t> </a:t>
            </a:r>
            <a:r>
              <a:rPr lang="es-ES" sz="2500" dirty="0" err="1">
                <a:solidFill>
                  <a:srgbClr val="674616"/>
                </a:solidFill>
              </a:rPr>
              <a:t>sinners</a:t>
            </a:r>
            <a:r>
              <a:rPr lang="es-ES" sz="2500" dirty="0">
                <a:solidFill>
                  <a:srgbClr val="674616"/>
                </a:solidFill>
              </a:rPr>
              <a:t>.</a:t>
            </a:r>
          </a:p>
          <a:p>
            <a:endParaRPr lang="es-ES" sz="2500" dirty="0" smtClean="0">
              <a:solidFill>
                <a:srgbClr val="674616"/>
              </a:solidFill>
            </a:endParaRPr>
          </a:p>
          <a:p>
            <a:pPr algn="r"/>
            <a:r>
              <a:rPr lang="es-ES" sz="2500" dirty="0" smtClean="0">
                <a:solidFill>
                  <a:srgbClr val="674616"/>
                </a:solidFill>
              </a:rPr>
              <a:t>Amen</a:t>
            </a:r>
            <a:r>
              <a:rPr lang="es-ES" sz="2500" dirty="0"/>
              <a:t>.</a:t>
            </a:r>
          </a:p>
          <a:p>
            <a:r>
              <a:rPr lang="es-ES" sz="2500" dirty="0"/>
              <a:t>
</a:t>
            </a:r>
          </a:p>
        </p:txBody>
      </p:sp>
    </p:spTree>
    <p:extLst>
      <p:ext uri="{BB962C8B-B14F-4D97-AF65-F5344CB8AC3E}">
        <p14:creationId xmlns:p14="http://schemas.microsoft.com/office/powerpoint/2010/main" xmlns="" val="3800938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SC09083.JPG"/>
          <p:cNvPicPr>
            <a:picLocks noChangeAspect="1"/>
          </p:cNvPicPr>
          <p:nvPr/>
        </p:nvPicPr>
        <p:blipFill rotWithShape="1">
          <a:blip r:embed="rId2" cstate="email">
            <a:extLst>
              <a:ext uri="{28A0092B-C50C-407E-A947-70E740481C1C}">
                <a14:useLocalDpi xmlns:a14="http://schemas.microsoft.com/office/drawing/2010/main" xmlns="" val="0"/>
              </a:ext>
            </a:extLst>
          </a:blip>
          <a:srcRect l="8574" r="7788"/>
          <a:stretch/>
        </p:blipFill>
        <p:spPr>
          <a:xfrm>
            <a:off x="1" y="0"/>
            <a:ext cx="9144000" cy="6858000"/>
          </a:xfrm>
          <a:prstGeom prst="rect">
            <a:avLst/>
          </a:prstGeom>
        </p:spPr>
      </p:pic>
      <p:sp>
        <p:nvSpPr>
          <p:cNvPr id="2" name="Título 1"/>
          <p:cNvSpPr>
            <a:spLocks noGrp="1"/>
          </p:cNvSpPr>
          <p:nvPr>
            <p:ph type="title"/>
          </p:nvPr>
        </p:nvSpPr>
        <p:spPr>
          <a:xfrm>
            <a:off x="690040" y="20112"/>
            <a:ext cx="7754713" cy="1484882"/>
          </a:xfrm>
        </p:spPr>
        <p:txBody>
          <a:bodyPr/>
          <a:lstStyle/>
          <a:p>
            <a:r>
              <a:rPr lang="es-ES" sz="3200" dirty="0" err="1" smtClean="0">
                <a:solidFill>
                  <a:schemeClr val="bg1"/>
                </a:solidFill>
              </a:rPr>
              <a:t>Would</a:t>
            </a:r>
            <a:r>
              <a:rPr lang="es-ES" sz="3200" dirty="0" smtClean="0">
                <a:solidFill>
                  <a:schemeClr val="bg1"/>
                </a:solidFill>
              </a:rPr>
              <a:t> </a:t>
            </a:r>
            <a:r>
              <a:rPr lang="es-ES" sz="3200" dirty="0" err="1" smtClean="0">
                <a:solidFill>
                  <a:schemeClr val="bg1"/>
                </a:solidFill>
              </a:rPr>
              <a:t>you</a:t>
            </a:r>
            <a:r>
              <a:rPr lang="es-ES" sz="3200" dirty="0" smtClean="0">
                <a:solidFill>
                  <a:schemeClr val="bg1"/>
                </a:solidFill>
              </a:rPr>
              <a:t> </a:t>
            </a:r>
            <a:r>
              <a:rPr lang="es-ES" sz="3200" dirty="0" err="1" smtClean="0">
                <a:solidFill>
                  <a:schemeClr val="bg1"/>
                </a:solidFill>
              </a:rPr>
              <a:t>like</a:t>
            </a:r>
            <a:r>
              <a:rPr lang="es-ES" sz="3200" dirty="0" smtClean="0">
                <a:solidFill>
                  <a:schemeClr val="bg1"/>
                </a:solidFill>
              </a:rPr>
              <a:t> to introduce </a:t>
            </a:r>
            <a:br>
              <a:rPr lang="es-ES" sz="3200" dirty="0" smtClean="0">
                <a:solidFill>
                  <a:schemeClr val="bg1"/>
                </a:solidFill>
              </a:rPr>
            </a:br>
            <a:r>
              <a:rPr lang="es-ES" sz="3200" dirty="0" smtClean="0">
                <a:solidFill>
                  <a:schemeClr val="bg1"/>
                </a:solidFill>
              </a:rPr>
              <a:t>Eucharistic Adoration to </a:t>
            </a:r>
            <a:r>
              <a:rPr lang="es-ES" sz="3200" dirty="0" err="1" smtClean="0">
                <a:solidFill>
                  <a:schemeClr val="bg1"/>
                </a:solidFill>
              </a:rPr>
              <a:t>children</a:t>
            </a:r>
            <a:r>
              <a:rPr lang="es-ES" sz="3200" dirty="0" smtClean="0">
                <a:solidFill>
                  <a:schemeClr val="bg1"/>
                </a:solidFill>
              </a:rPr>
              <a:t> </a:t>
            </a:r>
            <a:br>
              <a:rPr lang="es-ES" sz="3200" dirty="0" smtClean="0">
                <a:solidFill>
                  <a:schemeClr val="bg1"/>
                </a:solidFill>
              </a:rPr>
            </a:br>
            <a:r>
              <a:rPr lang="es-ES" sz="3200" dirty="0" smtClean="0">
                <a:solidFill>
                  <a:schemeClr val="bg1"/>
                </a:solidFill>
              </a:rPr>
              <a:t>in </a:t>
            </a:r>
            <a:r>
              <a:rPr lang="es-ES" sz="3200" dirty="0" err="1" smtClean="0">
                <a:solidFill>
                  <a:schemeClr val="bg1"/>
                </a:solidFill>
              </a:rPr>
              <a:t>your</a:t>
            </a:r>
            <a:r>
              <a:rPr lang="es-ES" sz="3200" dirty="0" smtClean="0">
                <a:solidFill>
                  <a:schemeClr val="bg1"/>
                </a:solidFill>
              </a:rPr>
              <a:t> </a:t>
            </a:r>
            <a:r>
              <a:rPr lang="es-ES" sz="3200" dirty="0" err="1" smtClean="0">
                <a:solidFill>
                  <a:schemeClr val="bg1"/>
                </a:solidFill>
              </a:rPr>
              <a:t>schools</a:t>
            </a:r>
            <a:r>
              <a:rPr lang="es-ES" sz="3200" dirty="0" smtClean="0">
                <a:solidFill>
                  <a:schemeClr val="bg1"/>
                </a:solidFill>
              </a:rPr>
              <a:t> and </a:t>
            </a:r>
            <a:r>
              <a:rPr lang="es-ES" sz="3200" dirty="0" smtClean="0">
                <a:solidFill>
                  <a:schemeClr val="bg1"/>
                </a:solidFill>
              </a:rPr>
              <a:t>in </a:t>
            </a:r>
            <a:r>
              <a:rPr lang="es-ES" sz="3200" dirty="0" err="1" smtClean="0">
                <a:solidFill>
                  <a:schemeClr val="bg1"/>
                </a:solidFill>
              </a:rPr>
              <a:t>your</a:t>
            </a:r>
            <a:r>
              <a:rPr lang="es-ES" sz="3200" dirty="0" smtClean="0">
                <a:solidFill>
                  <a:schemeClr val="bg1"/>
                </a:solidFill>
              </a:rPr>
              <a:t> </a:t>
            </a:r>
            <a:r>
              <a:rPr lang="es-ES" sz="3200" dirty="0" err="1" smtClean="0">
                <a:solidFill>
                  <a:schemeClr val="bg1"/>
                </a:solidFill>
              </a:rPr>
              <a:t>parishes</a:t>
            </a:r>
            <a:r>
              <a:rPr lang="es-ES" sz="3200" dirty="0">
                <a:solidFill>
                  <a:schemeClr val="bg1"/>
                </a:solidFill>
              </a:rPr>
              <a:t>?</a:t>
            </a:r>
            <a:r>
              <a:rPr lang="es-ES" sz="3200" dirty="0" smtClean="0">
                <a:solidFill>
                  <a:schemeClr val="bg1"/>
                </a:solidFill>
              </a:rPr>
              <a:t> </a:t>
            </a:r>
            <a:endParaRPr lang="es-ES" sz="3200" dirty="0">
              <a:solidFill>
                <a:schemeClr val="bg1"/>
              </a:solidFill>
            </a:endParaRPr>
          </a:p>
        </p:txBody>
      </p:sp>
    </p:spTree>
    <p:extLst>
      <p:ext uri="{BB962C8B-B14F-4D97-AF65-F5344CB8AC3E}">
        <p14:creationId xmlns:p14="http://schemas.microsoft.com/office/powerpoint/2010/main" xmlns="" val="304028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99247" y="2248347"/>
            <a:ext cx="7745505" cy="4344252"/>
          </a:xfrm>
        </p:spPr>
        <p:txBody>
          <a:bodyPr>
            <a:normAutofit fontScale="92500" lnSpcReduction="20000"/>
          </a:bodyPr>
          <a:lstStyle/>
          <a:p>
            <a:pPr marL="457200" indent="-457200">
              <a:buFont typeface="+mj-lt"/>
              <a:buAutoNum type="arabicPeriod"/>
            </a:pPr>
            <a:r>
              <a:rPr lang="es-ES" b="1" dirty="0" err="1" smtClean="0"/>
              <a:t>Build</a:t>
            </a:r>
            <a:r>
              <a:rPr lang="es-ES" dirty="0" smtClean="0"/>
              <a:t> a </a:t>
            </a:r>
            <a:r>
              <a:rPr lang="es-ES" dirty="0" err="1" smtClean="0">
                <a:solidFill>
                  <a:srgbClr val="000000"/>
                </a:solidFill>
              </a:rPr>
              <a:t>core</a:t>
            </a:r>
            <a:r>
              <a:rPr lang="es-ES" dirty="0" smtClean="0">
                <a:solidFill>
                  <a:srgbClr val="000000"/>
                </a:solidFill>
              </a:rPr>
              <a:t> </a:t>
            </a:r>
            <a:r>
              <a:rPr lang="es-ES" dirty="0" err="1" smtClean="0">
                <a:solidFill>
                  <a:srgbClr val="000000"/>
                </a:solidFill>
              </a:rPr>
              <a:t>team</a:t>
            </a:r>
            <a:r>
              <a:rPr lang="es-ES" dirty="0" smtClean="0">
                <a:solidFill>
                  <a:srgbClr val="000000"/>
                </a:solidFill>
              </a:rPr>
              <a:t> of </a:t>
            </a:r>
            <a:r>
              <a:rPr lang="es-ES" dirty="0" err="1" smtClean="0">
                <a:solidFill>
                  <a:srgbClr val="000000"/>
                </a:solidFill>
              </a:rPr>
              <a:t>motivated</a:t>
            </a:r>
            <a:r>
              <a:rPr lang="es-ES" dirty="0" smtClean="0">
                <a:solidFill>
                  <a:srgbClr val="000000"/>
                </a:solidFill>
              </a:rPr>
              <a:t> </a:t>
            </a:r>
            <a:r>
              <a:rPr lang="es-ES" dirty="0" err="1" smtClean="0">
                <a:solidFill>
                  <a:srgbClr val="000000"/>
                </a:solidFill>
              </a:rPr>
              <a:t>parents</a:t>
            </a:r>
            <a:r>
              <a:rPr lang="es-ES" dirty="0" smtClean="0">
                <a:solidFill>
                  <a:srgbClr val="000000"/>
                </a:solidFill>
              </a:rPr>
              <a:t>, </a:t>
            </a:r>
            <a:r>
              <a:rPr lang="es-ES" dirty="0" err="1" smtClean="0">
                <a:solidFill>
                  <a:srgbClr val="000000"/>
                </a:solidFill>
              </a:rPr>
              <a:t>priests</a:t>
            </a:r>
            <a:r>
              <a:rPr lang="es-ES" dirty="0" smtClean="0">
                <a:solidFill>
                  <a:srgbClr val="000000"/>
                </a:solidFill>
              </a:rPr>
              <a:t>, and </a:t>
            </a:r>
            <a:r>
              <a:rPr lang="es-ES" dirty="0" err="1" smtClean="0">
                <a:solidFill>
                  <a:srgbClr val="000000"/>
                </a:solidFill>
              </a:rPr>
              <a:t>catechists</a:t>
            </a:r>
            <a:r>
              <a:rPr lang="es-ES" dirty="0" smtClean="0">
                <a:solidFill>
                  <a:srgbClr val="000000"/>
                </a:solidFill>
              </a:rPr>
              <a:t>.</a:t>
            </a:r>
          </a:p>
          <a:p>
            <a:pPr marL="457200" indent="-457200">
              <a:buFont typeface="+mj-lt"/>
              <a:buAutoNum type="arabicPeriod"/>
            </a:pPr>
            <a:r>
              <a:rPr lang="es-ES" b="1" dirty="0" err="1" smtClean="0">
                <a:solidFill>
                  <a:srgbClr val="000000"/>
                </a:solidFill>
              </a:rPr>
              <a:t>Watch</a:t>
            </a:r>
            <a:r>
              <a:rPr lang="es-ES" dirty="0" smtClean="0">
                <a:solidFill>
                  <a:srgbClr val="000000"/>
                </a:solidFill>
              </a:rPr>
              <a:t> </a:t>
            </a:r>
            <a:r>
              <a:rPr lang="es-ES" dirty="0" err="1" smtClean="0">
                <a:solidFill>
                  <a:srgbClr val="000000"/>
                </a:solidFill>
              </a:rPr>
              <a:t>the</a:t>
            </a:r>
            <a:r>
              <a:rPr lang="es-ES" dirty="0" smtClean="0">
                <a:solidFill>
                  <a:srgbClr val="000000"/>
                </a:solidFill>
              </a:rPr>
              <a:t> clip </a:t>
            </a:r>
            <a:r>
              <a:rPr lang="es-ES" dirty="0" err="1" smtClean="0">
                <a:solidFill>
                  <a:srgbClr val="000000"/>
                </a:solidFill>
              </a:rPr>
              <a:t>on</a:t>
            </a:r>
            <a:r>
              <a:rPr lang="es-ES" dirty="0" smtClean="0">
                <a:solidFill>
                  <a:srgbClr val="000000"/>
                </a:solidFill>
              </a:rPr>
              <a:t>        : </a:t>
            </a:r>
            <a:r>
              <a:rPr lang="es-ES" sz="2200" b="1" dirty="0" err="1" smtClean="0">
                <a:solidFill>
                  <a:srgbClr val="000000"/>
                </a:solidFill>
              </a:rPr>
              <a:t>Children</a:t>
            </a:r>
            <a:r>
              <a:rPr lang="es-ES" sz="2200" b="1" dirty="0" smtClean="0">
                <a:solidFill>
                  <a:srgbClr val="000000"/>
                </a:solidFill>
              </a:rPr>
              <a:t> </a:t>
            </a:r>
            <a:r>
              <a:rPr lang="es-ES" sz="2200" b="1" dirty="0" err="1" smtClean="0">
                <a:solidFill>
                  <a:srgbClr val="000000"/>
                </a:solidFill>
              </a:rPr>
              <a:t>Adoration</a:t>
            </a:r>
            <a:r>
              <a:rPr lang="es-ES" sz="2200" b="1" dirty="0" smtClean="0">
                <a:solidFill>
                  <a:srgbClr val="000000"/>
                </a:solidFill>
              </a:rPr>
              <a:t> </a:t>
            </a:r>
            <a:r>
              <a:rPr lang="es-ES" sz="2200" b="1" dirty="0" err="1" smtClean="0"/>
              <a:t>Ministry</a:t>
            </a:r>
            <a:endParaRPr lang="es-ES" sz="2200" b="1" dirty="0" smtClean="0"/>
          </a:p>
          <a:p>
            <a:pPr marL="457200" indent="-457200">
              <a:buFont typeface="+mj-lt"/>
              <a:buAutoNum type="arabicPeriod"/>
            </a:pPr>
            <a:r>
              <a:rPr lang="es-ES" sz="2200" b="1" dirty="0" err="1" smtClean="0"/>
              <a:t>School</a:t>
            </a:r>
            <a:r>
              <a:rPr lang="es-ES" sz="2200" b="1" dirty="0" smtClean="0"/>
              <a:t> </a:t>
            </a:r>
            <a:r>
              <a:rPr lang="es-ES" sz="2200" b="1" dirty="0" err="1" smtClean="0"/>
              <a:t>Adoration</a:t>
            </a:r>
            <a:r>
              <a:rPr lang="es-ES" sz="2200" b="1" dirty="0" smtClean="0"/>
              <a:t>: </a:t>
            </a:r>
            <a:r>
              <a:rPr lang="es-ES" sz="2200" dirty="0" err="1" smtClean="0"/>
              <a:t>organize</a:t>
            </a:r>
            <a:r>
              <a:rPr lang="es-ES" sz="2200" dirty="0" smtClean="0"/>
              <a:t> </a:t>
            </a:r>
            <a:r>
              <a:rPr lang="es-ES" sz="2200" dirty="0" err="1" smtClean="0"/>
              <a:t>with</a:t>
            </a:r>
            <a:r>
              <a:rPr lang="es-ES" sz="2200" dirty="0" smtClean="0"/>
              <a:t> </a:t>
            </a:r>
            <a:r>
              <a:rPr lang="es-ES" sz="2200" dirty="0" err="1" smtClean="0"/>
              <a:t>the</a:t>
            </a:r>
            <a:r>
              <a:rPr lang="es-ES" sz="2200" dirty="0" smtClean="0"/>
              <a:t> Principal, Director of </a:t>
            </a:r>
            <a:r>
              <a:rPr lang="es-ES" sz="2200" dirty="0" err="1" smtClean="0"/>
              <a:t>Religious</a:t>
            </a:r>
            <a:r>
              <a:rPr lang="es-ES" sz="2200" dirty="0" smtClean="0"/>
              <a:t> </a:t>
            </a:r>
            <a:r>
              <a:rPr lang="es-ES" sz="2200" dirty="0" err="1" smtClean="0"/>
              <a:t>Education</a:t>
            </a:r>
            <a:r>
              <a:rPr lang="es-ES" sz="2200" dirty="0" smtClean="0"/>
              <a:t> and </a:t>
            </a:r>
            <a:r>
              <a:rPr lang="es-ES" sz="2200" dirty="0" err="1" smtClean="0"/>
              <a:t>the</a:t>
            </a:r>
            <a:r>
              <a:rPr lang="es-ES" sz="2200" dirty="0" smtClean="0"/>
              <a:t> </a:t>
            </a:r>
            <a:r>
              <a:rPr lang="es-ES" sz="2200" dirty="0" err="1" smtClean="0"/>
              <a:t>Parish</a:t>
            </a:r>
            <a:r>
              <a:rPr lang="es-ES" sz="2200" dirty="0" smtClean="0"/>
              <a:t> </a:t>
            </a:r>
            <a:r>
              <a:rPr lang="es-ES" sz="2200" dirty="0" err="1" smtClean="0"/>
              <a:t>Priest</a:t>
            </a:r>
            <a:r>
              <a:rPr lang="es-ES" sz="2200" dirty="0" smtClean="0"/>
              <a:t> a </a:t>
            </a:r>
            <a:r>
              <a:rPr lang="es-ES" sz="2200" dirty="0" err="1" smtClean="0"/>
              <a:t>schedule</a:t>
            </a:r>
            <a:r>
              <a:rPr lang="es-ES" sz="2200" dirty="0" smtClean="0"/>
              <a:t> </a:t>
            </a:r>
            <a:r>
              <a:rPr lang="es-ES" sz="2200" dirty="0" err="1" smtClean="0"/>
              <a:t>to</a:t>
            </a:r>
            <a:r>
              <a:rPr lang="es-ES" sz="2200" dirty="0" smtClean="0"/>
              <a:t> </a:t>
            </a:r>
            <a:r>
              <a:rPr lang="es-ES" sz="2200" dirty="0" err="1" smtClean="0"/>
              <a:t>allow</a:t>
            </a:r>
            <a:r>
              <a:rPr lang="es-ES" sz="2200" dirty="0" smtClean="0"/>
              <a:t> </a:t>
            </a:r>
            <a:r>
              <a:rPr lang="es-ES" sz="2200" dirty="0" err="1" smtClean="0"/>
              <a:t>half</a:t>
            </a:r>
            <a:r>
              <a:rPr lang="es-ES" sz="2200" dirty="0" smtClean="0"/>
              <a:t> </a:t>
            </a:r>
            <a:r>
              <a:rPr lang="es-ES" sz="2200" dirty="0" err="1" smtClean="0"/>
              <a:t>an</a:t>
            </a:r>
            <a:r>
              <a:rPr lang="es-ES" sz="2200" dirty="0" smtClean="0"/>
              <a:t> </a:t>
            </a:r>
            <a:r>
              <a:rPr lang="es-ES" sz="2200" dirty="0" err="1" smtClean="0"/>
              <a:t>hour</a:t>
            </a:r>
            <a:r>
              <a:rPr lang="es-ES" sz="2200" dirty="0" smtClean="0"/>
              <a:t> </a:t>
            </a:r>
            <a:r>
              <a:rPr lang="es-ES" sz="2200" dirty="0" err="1" smtClean="0"/>
              <a:t>experience</a:t>
            </a:r>
            <a:r>
              <a:rPr lang="es-ES" sz="2200" dirty="0" smtClean="0"/>
              <a:t> of </a:t>
            </a:r>
            <a:r>
              <a:rPr lang="es-ES" sz="2200" dirty="0" err="1" smtClean="0"/>
              <a:t>Adoration</a:t>
            </a:r>
            <a:r>
              <a:rPr lang="es-ES" sz="2200" dirty="0" smtClean="0"/>
              <a:t> </a:t>
            </a:r>
            <a:r>
              <a:rPr lang="es-ES" sz="2200" dirty="0" err="1" smtClean="0"/>
              <a:t>every</a:t>
            </a:r>
            <a:r>
              <a:rPr lang="es-ES" sz="2200" dirty="0" smtClean="0"/>
              <a:t> </a:t>
            </a:r>
            <a:r>
              <a:rPr lang="es-ES" sz="2200" dirty="0" err="1" smtClean="0"/>
              <a:t>week</a:t>
            </a:r>
            <a:r>
              <a:rPr lang="es-ES" sz="2200" dirty="0" smtClean="0"/>
              <a:t> </a:t>
            </a:r>
            <a:r>
              <a:rPr lang="es-ES" sz="2200" dirty="0" err="1" smtClean="0"/>
              <a:t>or</a:t>
            </a:r>
            <a:r>
              <a:rPr lang="es-ES" sz="2200" dirty="0" smtClean="0"/>
              <a:t> </a:t>
            </a:r>
            <a:r>
              <a:rPr lang="es-ES" sz="2200" dirty="0" err="1" smtClean="0"/>
              <a:t>every</a:t>
            </a:r>
            <a:r>
              <a:rPr lang="es-ES" sz="2200" dirty="0" smtClean="0"/>
              <a:t> </a:t>
            </a:r>
            <a:r>
              <a:rPr lang="es-ES" sz="2200" dirty="0" err="1" smtClean="0"/>
              <a:t>fortnight</a:t>
            </a:r>
            <a:r>
              <a:rPr lang="es-ES" sz="2200" dirty="0" smtClean="0"/>
              <a:t>.</a:t>
            </a:r>
          </a:p>
          <a:p>
            <a:pPr marL="457200" indent="-457200">
              <a:buFont typeface="+mj-lt"/>
              <a:buAutoNum type="arabicPeriod"/>
            </a:pPr>
            <a:r>
              <a:rPr lang="es-ES" sz="2200" b="1" dirty="0" err="1" smtClean="0"/>
              <a:t>Parish</a:t>
            </a:r>
            <a:r>
              <a:rPr lang="es-ES" sz="2200" b="1" dirty="0" smtClean="0"/>
              <a:t> </a:t>
            </a:r>
            <a:r>
              <a:rPr lang="es-ES" sz="2200" b="1" dirty="0" err="1" smtClean="0"/>
              <a:t>Adoration</a:t>
            </a:r>
            <a:r>
              <a:rPr lang="es-ES" sz="2200" dirty="0" smtClean="0"/>
              <a:t>: </a:t>
            </a:r>
            <a:r>
              <a:rPr lang="es-ES" sz="2200" dirty="0" err="1" smtClean="0"/>
              <a:t>contact</a:t>
            </a:r>
            <a:r>
              <a:rPr lang="es-ES" sz="2200" dirty="0" smtClean="0"/>
              <a:t> </a:t>
            </a:r>
            <a:r>
              <a:rPr lang="es-ES" sz="2200" dirty="0" err="1" smtClean="0"/>
              <a:t>the</a:t>
            </a:r>
            <a:r>
              <a:rPr lang="es-ES" sz="2200" dirty="0" smtClean="0"/>
              <a:t> </a:t>
            </a:r>
            <a:r>
              <a:rPr lang="es-ES" sz="2200" dirty="0" err="1" smtClean="0"/>
              <a:t>priest</a:t>
            </a:r>
            <a:r>
              <a:rPr lang="es-ES" sz="2200" dirty="0" smtClean="0"/>
              <a:t> </a:t>
            </a:r>
            <a:r>
              <a:rPr lang="es-ES" sz="2200" dirty="0" err="1" smtClean="0"/>
              <a:t>to</a:t>
            </a:r>
            <a:r>
              <a:rPr lang="es-ES" sz="2200" dirty="0" smtClean="0"/>
              <a:t> </a:t>
            </a:r>
            <a:r>
              <a:rPr lang="es-ES" sz="2200" dirty="0" err="1" smtClean="0"/>
              <a:t>arrange</a:t>
            </a:r>
            <a:r>
              <a:rPr lang="es-ES" sz="2200" dirty="0" smtClean="0"/>
              <a:t> a </a:t>
            </a:r>
            <a:r>
              <a:rPr lang="es-ES" sz="2200" dirty="0" err="1" smtClean="0"/>
              <a:t>special</a:t>
            </a:r>
            <a:r>
              <a:rPr lang="es-ES" sz="2200" dirty="0" smtClean="0"/>
              <a:t> time </a:t>
            </a:r>
            <a:r>
              <a:rPr lang="es-ES" sz="2200" dirty="0" err="1" smtClean="0"/>
              <a:t>for</a:t>
            </a:r>
            <a:r>
              <a:rPr lang="es-ES" sz="2200" dirty="0" smtClean="0"/>
              <a:t> </a:t>
            </a:r>
            <a:r>
              <a:rPr lang="es-ES" sz="2200" dirty="0" err="1" smtClean="0"/>
              <a:t>children</a:t>
            </a:r>
            <a:r>
              <a:rPr lang="es-ES" sz="2200" dirty="0" smtClean="0"/>
              <a:t> and </a:t>
            </a:r>
            <a:r>
              <a:rPr lang="es-ES" sz="2200" dirty="0" err="1" smtClean="0"/>
              <a:t>family</a:t>
            </a:r>
            <a:r>
              <a:rPr lang="es-ES" sz="2200" dirty="0" smtClean="0"/>
              <a:t> </a:t>
            </a:r>
            <a:r>
              <a:rPr lang="es-ES" sz="2200" dirty="0" err="1" smtClean="0"/>
              <a:t>adoration</a:t>
            </a:r>
            <a:r>
              <a:rPr lang="es-ES" sz="2200" dirty="0" smtClean="0"/>
              <a:t>, </a:t>
            </a:r>
            <a:r>
              <a:rPr lang="es-ES" sz="2200" dirty="0" err="1" smtClean="0"/>
              <a:t>if</a:t>
            </a:r>
            <a:r>
              <a:rPr lang="es-ES" sz="2200" dirty="0" smtClean="0"/>
              <a:t> </a:t>
            </a:r>
            <a:r>
              <a:rPr lang="es-ES" sz="2200" dirty="0" err="1" smtClean="0"/>
              <a:t>possible</a:t>
            </a:r>
            <a:r>
              <a:rPr lang="es-ES" sz="2200" dirty="0" smtClean="0"/>
              <a:t> </a:t>
            </a:r>
            <a:r>
              <a:rPr lang="es-ES" sz="2200" dirty="0" err="1" smtClean="0"/>
              <a:t>every</a:t>
            </a:r>
            <a:r>
              <a:rPr lang="es-ES" sz="2200" dirty="0" smtClean="0"/>
              <a:t> </a:t>
            </a:r>
            <a:r>
              <a:rPr lang="es-ES" sz="2200" dirty="0" err="1" smtClean="0"/>
              <a:t>month</a:t>
            </a:r>
            <a:r>
              <a:rPr lang="es-ES" sz="2200" dirty="0" smtClean="0"/>
              <a:t>.</a:t>
            </a:r>
          </a:p>
          <a:p>
            <a:pPr marL="457200" indent="-457200">
              <a:buFont typeface="+mj-lt"/>
              <a:buAutoNum type="arabicPeriod"/>
            </a:pPr>
            <a:r>
              <a:rPr lang="es-ES" sz="2200" b="1" dirty="0" err="1" smtClean="0"/>
              <a:t>Suggested</a:t>
            </a:r>
            <a:r>
              <a:rPr lang="es-ES" sz="2200" b="1" dirty="0" smtClean="0"/>
              <a:t> </a:t>
            </a:r>
            <a:r>
              <a:rPr lang="es-ES" sz="2200" b="1" dirty="0" err="1" smtClean="0"/>
              <a:t>format</a:t>
            </a:r>
            <a:r>
              <a:rPr lang="es-ES" sz="2200" dirty="0" smtClean="0"/>
              <a:t>: 3 minutes </a:t>
            </a:r>
            <a:r>
              <a:rPr lang="es-ES" sz="2200" dirty="0" err="1" smtClean="0"/>
              <a:t>introducing</a:t>
            </a:r>
            <a:r>
              <a:rPr lang="es-ES" sz="2200" dirty="0" smtClean="0"/>
              <a:t> </a:t>
            </a:r>
            <a:r>
              <a:rPr lang="es-ES" sz="2200" dirty="0" err="1" smtClean="0"/>
              <a:t>silent</a:t>
            </a:r>
            <a:r>
              <a:rPr lang="es-ES" sz="2200" dirty="0" smtClean="0"/>
              <a:t> </a:t>
            </a:r>
            <a:r>
              <a:rPr lang="es-ES" sz="2200" dirty="0" err="1" smtClean="0"/>
              <a:t>adoration</a:t>
            </a:r>
            <a:r>
              <a:rPr lang="es-ES" sz="2200" dirty="0" smtClean="0"/>
              <a:t>, </a:t>
            </a:r>
            <a:r>
              <a:rPr lang="en-US" sz="2200" dirty="0"/>
              <a:t>3 minutes of silent </a:t>
            </a:r>
            <a:r>
              <a:rPr lang="en-US" sz="2200" dirty="0" smtClean="0"/>
              <a:t>Adoration, </a:t>
            </a:r>
            <a:r>
              <a:rPr lang="es-ES" sz="2200" dirty="0" smtClean="0"/>
              <a:t>3 minutes of </a:t>
            </a:r>
            <a:r>
              <a:rPr lang="es-ES" sz="2200" dirty="0" err="1" smtClean="0"/>
              <a:t>adoration</a:t>
            </a:r>
            <a:r>
              <a:rPr lang="es-ES" sz="2200" dirty="0" smtClean="0"/>
              <a:t> </a:t>
            </a:r>
            <a:r>
              <a:rPr lang="es-ES" sz="2200" dirty="0" err="1" smtClean="0"/>
              <a:t>song</a:t>
            </a:r>
            <a:r>
              <a:rPr lang="es-ES" sz="2200" dirty="0" smtClean="0"/>
              <a:t> </a:t>
            </a:r>
            <a:r>
              <a:rPr lang="es-ES" sz="2200" dirty="0" err="1" smtClean="0"/>
              <a:t>to</a:t>
            </a:r>
            <a:r>
              <a:rPr lang="es-ES" sz="2200" dirty="0" smtClean="0"/>
              <a:t> </a:t>
            </a:r>
            <a:r>
              <a:rPr lang="es-ES" sz="2200" dirty="0" err="1" smtClean="0"/>
              <a:t>help</a:t>
            </a:r>
            <a:r>
              <a:rPr lang="es-ES" sz="2200" dirty="0" smtClean="0"/>
              <a:t> </a:t>
            </a:r>
            <a:r>
              <a:rPr lang="es-ES" sz="2200" dirty="0" err="1" smtClean="0"/>
              <a:t>children</a:t>
            </a:r>
            <a:r>
              <a:rPr lang="es-ES" sz="2200" dirty="0" smtClean="0"/>
              <a:t> adore, 3 minutes of </a:t>
            </a:r>
            <a:r>
              <a:rPr lang="es-ES" sz="2200" dirty="0" err="1" smtClean="0"/>
              <a:t>reading</a:t>
            </a:r>
            <a:r>
              <a:rPr lang="es-ES" sz="2200" dirty="0" smtClean="0"/>
              <a:t> </a:t>
            </a:r>
            <a:r>
              <a:rPr lang="es-ES" sz="2200" dirty="0" err="1" smtClean="0"/>
              <a:t>from</a:t>
            </a:r>
            <a:r>
              <a:rPr lang="es-ES" sz="2200" dirty="0" smtClean="0"/>
              <a:t> </a:t>
            </a:r>
            <a:r>
              <a:rPr lang="es-ES" sz="2200" dirty="0" err="1" smtClean="0"/>
              <a:t>the</a:t>
            </a:r>
            <a:r>
              <a:rPr lang="es-ES" sz="2200" dirty="0" smtClean="0"/>
              <a:t> </a:t>
            </a:r>
            <a:r>
              <a:rPr lang="es-ES" sz="2200" dirty="0" err="1" smtClean="0"/>
              <a:t>words</a:t>
            </a:r>
            <a:r>
              <a:rPr lang="es-ES" sz="2200" dirty="0" smtClean="0"/>
              <a:t> of </a:t>
            </a:r>
            <a:r>
              <a:rPr lang="es-ES" sz="2200" dirty="0" err="1" smtClean="0"/>
              <a:t>Jesus</a:t>
            </a:r>
            <a:r>
              <a:rPr lang="es-ES" sz="2200" dirty="0" smtClean="0"/>
              <a:t> ( </a:t>
            </a:r>
            <a:r>
              <a:rPr lang="es-ES" sz="2200" dirty="0" err="1" smtClean="0"/>
              <a:t>Gospel</a:t>
            </a:r>
            <a:r>
              <a:rPr lang="es-ES" sz="2200" dirty="0" smtClean="0"/>
              <a:t> ), 3 minutes of </a:t>
            </a:r>
            <a:r>
              <a:rPr lang="es-ES" sz="2200" dirty="0" err="1" smtClean="0"/>
              <a:t>teaching</a:t>
            </a:r>
            <a:r>
              <a:rPr lang="es-ES" sz="2200" dirty="0" smtClean="0"/>
              <a:t> </a:t>
            </a:r>
            <a:r>
              <a:rPr lang="es-ES" sz="2200" dirty="0" err="1" smtClean="0"/>
              <a:t>on</a:t>
            </a:r>
            <a:r>
              <a:rPr lang="es-ES" sz="2200" dirty="0" smtClean="0"/>
              <a:t> </a:t>
            </a:r>
            <a:r>
              <a:rPr lang="es-ES" sz="2200" dirty="0" err="1" smtClean="0"/>
              <a:t>the</a:t>
            </a:r>
            <a:r>
              <a:rPr lang="es-ES" sz="2200" dirty="0" smtClean="0"/>
              <a:t> </a:t>
            </a:r>
            <a:r>
              <a:rPr lang="es-ES_tradnl" sz="2200" dirty="0" err="1" smtClean="0"/>
              <a:t>Holy</a:t>
            </a:r>
            <a:r>
              <a:rPr lang="es-ES_tradnl" sz="2200" dirty="0" smtClean="0"/>
              <a:t> </a:t>
            </a:r>
            <a:r>
              <a:rPr lang="es-ES_tradnl" sz="2200" dirty="0" err="1" smtClean="0"/>
              <a:t>Eucharist</a:t>
            </a:r>
            <a:r>
              <a:rPr lang="es-ES_tradnl" sz="2200" dirty="0" smtClean="0"/>
              <a:t>.</a:t>
            </a:r>
            <a:r>
              <a:rPr lang="es-ES" sz="2200" dirty="0"/>
              <a:t> </a:t>
            </a:r>
            <a:r>
              <a:rPr lang="es-ES" sz="2200" dirty="0" smtClean="0"/>
              <a:t>                                               (</a:t>
            </a:r>
            <a:r>
              <a:rPr lang="es-ES" sz="2200" dirty="0" err="1" smtClean="0"/>
              <a:t>Repeat</a:t>
            </a:r>
            <a:r>
              <a:rPr lang="es-ES" sz="2200" dirty="0" smtClean="0"/>
              <a:t> 1 </a:t>
            </a:r>
            <a:r>
              <a:rPr lang="es-ES" sz="2200" dirty="0" err="1" smtClean="0"/>
              <a:t>or</a:t>
            </a:r>
            <a:r>
              <a:rPr lang="es-ES" sz="2200" dirty="0" smtClean="0"/>
              <a:t> 2 more times)</a:t>
            </a:r>
          </a:p>
          <a:p>
            <a:pPr marL="457200" indent="-457200">
              <a:buFont typeface="+mj-lt"/>
              <a:buAutoNum type="arabicPeriod"/>
            </a:pPr>
            <a:r>
              <a:rPr lang="es-ES" sz="2200" b="1" dirty="0" err="1" smtClean="0"/>
              <a:t>Blessing</a:t>
            </a:r>
            <a:r>
              <a:rPr lang="es-ES" sz="2200" b="1" dirty="0" smtClean="0"/>
              <a:t> of </a:t>
            </a:r>
            <a:r>
              <a:rPr lang="es-ES" sz="2200" b="1" dirty="0" err="1" smtClean="0"/>
              <a:t>children</a:t>
            </a:r>
            <a:r>
              <a:rPr lang="es-ES" sz="2200" b="1" dirty="0" smtClean="0"/>
              <a:t> </a:t>
            </a:r>
            <a:r>
              <a:rPr lang="es-ES" sz="2200" dirty="0" err="1" smtClean="0"/>
              <a:t>with</a:t>
            </a:r>
            <a:r>
              <a:rPr lang="es-ES" sz="2200" dirty="0" smtClean="0"/>
              <a:t> </a:t>
            </a:r>
            <a:r>
              <a:rPr lang="es-ES" sz="2200" dirty="0" err="1" smtClean="0"/>
              <a:t>the</a:t>
            </a:r>
            <a:r>
              <a:rPr lang="es-ES" sz="2200" dirty="0" smtClean="0"/>
              <a:t> </a:t>
            </a:r>
            <a:r>
              <a:rPr lang="es-ES" sz="2200" dirty="0" err="1" smtClean="0"/>
              <a:t>monstrance</a:t>
            </a:r>
            <a:r>
              <a:rPr lang="es-ES" sz="2200" dirty="0" smtClean="0"/>
              <a:t> </a:t>
            </a:r>
            <a:r>
              <a:rPr lang="es-ES" sz="2200" dirty="0" err="1" smtClean="0"/>
              <a:t>before</a:t>
            </a:r>
            <a:r>
              <a:rPr lang="es-ES" sz="2200" dirty="0" smtClean="0"/>
              <a:t> </a:t>
            </a:r>
            <a:r>
              <a:rPr lang="es-ES" sz="2200" dirty="0" err="1"/>
              <a:t>R</a:t>
            </a:r>
            <a:r>
              <a:rPr lang="es-ES" sz="2200" dirty="0" err="1" smtClean="0"/>
              <a:t>eposition</a:t>
            </a:r>
            <a:r>
              <a:rPr lang="es-ES" sz="2200" dirty="0" smtClean="0"/>
              <a:t>.</a:t>
            </a:r>
            <a:endParaRPr lang="es-ES" dirty="0" smtClean="0"/>
          </a:p>
          <a:p>
            <a:endParaRPr lang="es-ES" dirty="0"/>
          </a:p>
        </p:txBody>
      </p:sp>
      <p:sp>
        <p:nvSpPr>
          <p:cNvPr id="3" name="Título 2"/>
          <p:cNvSpPr>
            <a:spLocks noGrp="1"/>
          </p:cNvSpPr>
          <p:nvPr>
            <p:ph type="title"/>
          </p:nvPr>
        </p:nvSpPr>
        <p:spPr/>
        <p:txBody>
          <a:bodyPr/>
          <a:lstStyle/>
          <a:p>
            <a:r>
              <a:rPr lang="es-ES" dirty="0" err="1" smtClean="0"/>
              <a:t>Steps</a:t>
            </a:r>
            <a:r>
              <a:rPr lang="es-ES" dirty="0" smtClean="0"/>
              <a:t>:</a:t>
            </a:r>
            <a:endParaRPr lang="es-ES" dirty="0"/>
          </a:p>
        </p:txBody>
      </p:sp>
      <p:pic>
        <p:nvPicPr>
          <p:cNvPr id="4" name="Imagen 3" descr="índice9.jpg"/>
          <p:cNvPicPr>
            <a:picLocks noChangeAspect="1"/>
          </p:cNvPicPr>
          <p:nvPr/>
        </p:nvPicPr>
        <p:blipFill>
          <a:blip r:embed="rId2" cstate="email">
            <a:extLst>
              <a:ext uri="{BEBA8EAE-BF5A-486C-A8C5-ECC9F3942E4B}">
                <a14:imgProps xmlns:a14="http://schemas.microsoft.com/office/drawing/2010/main" xmlns="">
                  <a14:imgLayer r:embed="rId3">
                    <a14:imgEffect>
                      <a14:backgroundRemoval t="0" b="100000" l="0" r="99556"/>
                    </a14:imgEffect>
                  </a14:imgLayer>
                </a14:imgProps>
              </a:ext>
              <a:ext uri="{28A0092B-C50C-407E-A947-70E740481C1C}">
                <a14:useLocalDpi xmlns:a14="http://schemas.microsoft.com/office/drawing/2010/main" xmlns="" val="0"/>
              </a:ext>
            </a:extLst>
          </a:blip>
          <a:stretch>
            <a:fillRect/>
          </a:stretch>
        </p:blipFill>
        <p:spPr>
          <a:xfrm>
            <a:off x="3480250" y="2927603"/>
            <a:ext cx="438744" cy="438744"/>
          </a:xfrm>
          <a:prstGeom prst="rect">
            <a:avLst/>
          </a:prstGeom>
        </p:spPr>
      </p:pic>
    </p:spTree>
    <p:extLst>
      <p:ext uri="{BB962C8B-B14F-4D97-AF65-F5344CB8AC3E}">
        <p14:creationId xmlns:p14="http://schemas.microsoft.com/office/powerpoint/2010/main" xmlns="" val="321413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Adoration-13_edited.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3753629" cy="6858000"/>
          </a:xfrm>
          <a:prstGeom prst="rect">
            <a:avLst/>
          </a:prstGeom>
        </p:spPr>
      </p:pic>
      <p:sp>
        <p:nvSpPr>
          <p:cNvPr id="7" name="CuadroTexto 6"/>
          <p:cNvSpPr txBox="1"/>
          <p:nvPr/>
        </p:nvSpPr>
        <p:spPr>
          <a:xfrm>
            <a:off x="4088664" y="887646"/>
            <a:ext cx="4780435" cy="4247317"/>
          </a:xfrm>
          <a:prstGeom prst="rect">
            <a:avLst/>
          </a:prstGeom>
          <a:noFill/>
        </p:spPr>
        <p:txBody>
          <a:bodyPr wrap="square" rtlCol="0">
            <a:spAutoFit/>
          </a:bodyPr>
          <a:lstStyle/>
          <a:p>
            <a:pPr algn="ctr"/>
            <a:r>
              <a:rPr lang="es-ES" sz="4500" dirty="0" smtClean="0">
                <a:solidFill>
                  <a:schemeClr val="tx2"/>
                </a:solidFill>
              </a:rPr>
              <a:t>Are </a:t>
            </a:r>
            <a:r>
              <a:rPr lang="es-ES" sz="4500" dirty="0" err="1" smtClean="0">
                <a:solidFill>
                  <a:schemeClr val="tx2"/>
                </a:solidFill>
              </a:rPr>
              <a:t>our</a:t>
            </a:r>
            <a:r>
              <a:rPr lang="es-ES" sz="4500" dirty="0" smtClean="0">
                <a:solidFill>
                  <a:schemeClr val="tx2"/>
                </a:solidFill>
              </a:rPr>
              <a:t> </a:t>
            </a:r>
            <a:r>
              <a:rPr lang="es-ES" sz="4500" dirty="0" err="1" smtClean="0">
                <a:solidFill>
                  <a:schemeClr val="tx2"/>
                </a:solidFill>
              </a:rPr>
              <a:t>catechism</a:t>
            </a:r>
            <a:r>
              <a:rPr lang="es-ES" sz="4500" dirty="0" smtClean="0">
                <a:solidFill>
                  <a:schemeClr val="tx2"/>
                </a:solidFill>
              </a:rPr>
              <a:t> </a:t>
            </a:r>
            <a:r>
              <a:rPr lang="es-ES" sz="4500" dirty="0" err="1" smtClean="0">
                <a:solidFill>
                  <a:schemeClr val="tx2"/>
                </a:solidFill>
              </a:rPr>
              <a:t>classes</a:t>
            </a:r>
            <a:r>
              <a:rPr lang="es-ES" sz="4500" dirty="0" smtClean="0">
                <a:solidFill>
                  <a:schemeClr val="tx2"/>
                </a:solidFill>
              </a:rPr>
              <a:t> </a:t>
            </a:r>
            <a:r>
              <a:rPr lang="es-ES" sz="4500" dirty="0" err="1" smtClean="0">
                <a:solidFill>
                  <a:schemeClr val="tx2"/>
                </a:solidFill>
              </a:rPr>
              <a:t>not</a:t>
            </a:r>
            <a:r>
              <a:rPr lang="es-ES" sz="4500" dirty="0" smtClean="0">
                <a:solidFill>
                  <a:schemeClr val="tx2"/>
                </a:solidFill>
              </a:rPr>
              <a:t> </a:t>
            </a:r>
            <a:r>
              <a:rPr lang="es-ES" sz="4500" dirty="0" err="1" smtClean="0">
                <a:solidFill>
                  <a:schemeClr val="tx2"/>
                </a:solidFill>
              </a:rPr>
              <a:t>enough</a:t>
            </a:r>
            <a:r>
              <a:rPr lang="es-ES" sz="4500" dirty="0" smtClean="0">
                <a:solidFill>
                  <a:schemeClr val="tx2"/>
                </a:solidFill>
              </a:rPr>
              <a:t> </a:t>
            </a:r>
            <a:r>
              <a:rPr lang="es-ES" sz="4500" dirty="0" err="1" smtClean="0">
                <a:solidFill>
                  <a:schemeClr val="tx2"/>
                </a:solidFill>
              </a:rPr>
              <a:t>to</a:t>
            </a:r>
            <a:r>
              <a:rPr lang="es-ES" sz="4500" dirty="0" smtClean="0">
                <a:solidFill>
                  <a:schemeClr val="tx2"/>
                </a:solidFill>
              </a:rPr>
              <a:t> lead </a:t>
            </a:r>
            <a:r>
              <a:rPr lang="es-ES" sz="4500" dirty="0" err="1" smtClean="0">
                <a:solidFill>
                  <a:schemeClr val="tx2"/>
                </a:solidFill>
              </a:rPr>
              <a:t>our</a:t>
            </a:r>
            <a:r>
              <a:rPr lang="es-ES" sz="4500" dirty="0" smtClean="0">
                <a:solidFill>
                  <a:schemeClr val="tx2"/>
                </a:solidFill>
              </a:rPr>
              <a:t> </a:t>
            </a:r>
            <a:r>
              <a:rPr lang="es-ES" sz="4500" dirty="0" err="1" smtClean="0">
                <a:solidFill>
                  <a:schemeClr val="tx2"/>
                </a:solidFill>
              </a:rPr>
              <a:t>children</a:t>
            </a:r>
            <a:r>
              <a:rPr lang="es-ES" sz="4500" dirty="0" smtClean="0">
                <a:solidFill>
                  <a:schemeClr val="tx2"/>
                </a:solidFill>
              </a:rPr>
              <a:t> </a:t>
            </a:r>
            <a:r>
              <a:rPr lang="es-ES" sz="4500" dirty="0" err="1" smtClean="0">
                <a:solidFill>
                  <a:schemeClr val="tx2"/>
                </a:solidFill>
              </a:rPr>
              <a:t>to</a:t>
            </a:r>
            <a:r>
              <a:rPr lang="es-ES" sz="4500" dirty="0" smtClean="0">
                <a:solidFill>
                  <a:schemeClr val="tx2"/>
                </a:solidFill>
              </a:rPr>
              <a:t> </a:t>
            </a:r>
            <a:r>
              <a:rPr lang="es-ES" sz="4500" dirty="0" err="1" smtClean="0">
                <a:solidFill>
                  <a:schemeClr val="tx2"/>
                </a:solidFill>
              </a:rPr>
              <a:t>know</a:t>
            </a:r>
            <a:r>
              <a:rPr lang="es-ES" sz="4500" dirty="0" smtClean="0">
                <a:solidFill>
                  <a:schemeClr val="tx2"/>
                </a:solidFill>
              </a:rPr>
              <a:t> </a:t>
            </a:r>
          </a:p>
          <a:p>
            <a:pPr algn="ctr"/>
            <a:r>
              <a:rPr lang="es-ES" sz="4500" dirty="0" err="1" smtClean="0">
                <a:solidFill>
                  <a:schemeClr val="tx2"/>
                </a:solidFill>
              </a:rPr>
              <a:t>Jesus</a:t>
            </a:r>
            <a:r>
              <a:rPr lang="es-ES" sz="4500" dirty="0" smtClean="0">
                <a:solidFill>
                  <a:schemeClr val="tx2"/>
                </a:solidFill>
              </a:rPr>
              <a:t> </a:t>
            </a:r>
            <a:r>
              <a:rPr lang="es-ES" sz="4500" dirty="0" err="1" smtClean="0">
                <a:solidFill>
                  <a:schemeClr val="tx2"/>
                </a:solidFill>
              </a:rPr>
              <a:t>Christ</a:t>
            </a:r>
            <a:r>
              <a:rPr lang="es-ES" sz="4500" dirty="0" smtClean="0">
                <a:solidFill>
                  <a:schemeClr val="tx2"/>
                </a:solidFill>
              </a:rPr>
              <a:t>?</a:t>
            </a:r>
            <a:endParaRPr lang="es-ES" sz="4500" dirty="0">
              <a:solidFill>
                <a:schemeClr val="tx2"/>
              </a:solidFill>
            </a:endParaRPr>
          </a:p>
        </p:txBody>
      </p:sp>
    </p:spTree>
    <p:extLst>
      <p:ext uri="{BB962C8B-B14F-4D97-AF65-F5344CB8AC3E}">
        <p14:creationId xmlns:p14="http://schemas.microsoft.com/office/powerpoint/2010/main" xmlns="" val="10195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G_2761.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ítulo 2"/>
          <p:cNvSpPr>
            <a:spLocks noGrp="1"/>
          </p:cNvSpPr>
          <p:nvPr>
            <p:ph type="title"/>
          </p:nvPr>
        </p:nvSpPr>
        <p:spPr>
          <a:xfrm>
            <a:off x="0" y="171516"/>
            <a:ext cx="9144000" cy="653576"/>
          </a:xfrm>
        </p:spPr>
        <p:style>
          <a:lnRef idx="2">
            <a:schemeClr val="accent3">
              <a:shade val="50000"/>
            </a:schemeClr>
          </a:lnRef>
          <a:fillRef idx="1">
            <a:schemeClr val="accent3"/>
          </a:fillRef>
          <a:effectRef idx="0">
            <a:schemeClr val="accent3"/>
          </a:effectRef>
          <a:fontRef idx="minor">
            <a:schemeClr val="lt1"/>
          </a:fontRef>
        </p:style>
        <p:txBody>
          <a:bodyPr/>
          <a:lstStyle/>
          <a:p>
            <a:pPr>
              <a:lnSpc>
                <a:spcPct val="80000"/>
              </a:lnSpc>
            </a:pPr>
            <a:r>
              <a:rPr lang="en-US" sz="3500" dirty="0">
                <a:solidFill>
                  <a:schemeClr val="tx2">
                    <a:lumMod val="50000"/>
                  </a:schemeClr>
                </a:solidFill>
              </a:rPr>
              <a:t>3 minutes introducing silent adoration</a:t>
            </a:r>
            <a:endParaRPr lang="es-ES" sz="3500" dirty="0">
              <a:solidFill>
                <a:schemeClr val="tx2">
                  <a:lumMod val="50000"/>
                </a:schemeClr>
              </a:solidFill>
            </a:endParaRPr>
          </a:p>
        </p:txBody>
      </p:sp>
    </p:spTree>
    <p:extLst>
      <p:ext uri="{BB962C8B-B14F-4D97-AF65-F5344CB8AC3E}">
        <p14:creationId xmlns:p14="http://schemas.microsoft.com/office/powerpoint/2010/main" xmlns="" val="397775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0" y="171516"/>
            <a:ext cx="9144000" cy="653576"/>
          </a:xfrm>
        </p:spPr>
        <p:style>
          <a:lnRef idx="2">
            <a:schemeClr val="accent2">
              <a:shade val="50000"/>
            </a:schemeClr>
          </a:lnRef>
          <a:fillRef idx="1">
            <a:schemeClr val="accent2"/>
          </a:fillRef>
          <a:effectRef idx="0">
            <a:schemeClr val="accent2"/>
          </a:effectRef>
          <a:fontRef idx="minor">
            <a:schemeClr val="lt1"/>
          </a:fontRef>
        </p:style>
        <p:txBody>
          <a:bodyPr/>
          <a:lstStyle/>
          <a:p>
            <a:pPr>
              <a:lnSpc>
                <a:spcPct val="80000"/>
              </a:lnSpc>
            </a:pPr>
            <a:r>
              <a:rPr lang="en-US" sz="3500" dirty="0">
                <a:solidFill>
                  <a:schemeClr val="tx2">
                    <a:lumMod val="50000"/>
                  </a:schemeClr>
                </a:solidFill>
              </a:rPr>
              <a:t>3 minutes of </a:t>
            </a:r>
            <a:r>
              <a:rPr lang="en-US" sz="3500" dirty="0" smtClean="0">
                <a:solidFill>
                  <a:schemeClr val="tx2">
                    <a:lumMod val="50000"/>
                  </a:schemeClr>
                </a:solidFill>
              </a:rPr>
              <a:t>silent Adoration</a:t>
            </a:r>
            <a:r>
              <a:rPr lang="es-ES" sz="3500" dirty="0" smtClean="0">
                <a:solidFill>
                  <a:schemeClr val="tx2">
                    <a:lumMod val="50000"/>
                  </a:schemeClr>
                </a:solidFill>
              </a:rPr>
              <a:t>…</a:t>
            </a:r>
            <a:endParaRPr lang="en-US" sz="3500" dirty="0">
              <a:solidFill>
                <a:schemeClr val="tx2">
                  <a:lumMod val="50000"/>
                </a:schemeClr>
              </a:solidFill>
            </a:endParaRPr>
          </a:p>
        </p:txBody>
      </p:sp>
      <p:pic>
        <p:nvPicPr>
          <p:cNvPr id="4" name="Picture 2" descr="DSCN0913"/>
          <p:cNvPicPr>
            <a:picLocks noChangeAspect="1" noChangeArrowheads="1"/>
          </p:cNvPicPr>
          <p:nvPr/>
        </p:nvPicPr>
        <p:blipFill>
          <a:blip r:embed="rId2" cstate="print"/>
          <a:srcRect l="7652" t="10185" b="39815"/>
          <a:stretch>
            <a:fillRect/>
          </a:stretch>
        </p:blipFill>
        <p:spPr bwMode="auto">
          <a:xfrm>
            <a:off x="0" y="2394468"/>
            <a:ext cx="9155441" cy="3717774"/>
          </a:xfrm>
          <a:prstGeom prst="rect">
            <a:avLst/>
          </a:prstGeom>
          <a:noFill/>
          <a:ln w="9525">
            <a:noFill/>
            <a:miter lim="800000"/>
            <a:headEnd/>
            <a:tailEnd/>
          </a:ln>
        </p:spPr>
      </p:pic>
    </p:spTree>
    <p:extLst>
      <p:ext uri="{BB962C8B-B14F-4D97-AF65-F5344CB8AC3E}">
        <p14:creationId xmlns:p14="http://schemas.microsoft.com/office/powerpoint/2010/main" xmlns="" val="40057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GP002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ítulo 2"/>
          <p:cNvSpPr>
            <a:spLocks noGrp="1"/>
          </p:cNvSpPr>
          <p:nvPr>
            <p:ph type="title"/>
          </p:nvPr>
        </p:nvSpPr>
        <p:spPr>
          <a:xfrm>
            <a:off x="0" y="171516"/>
            <a:ext cx="9144000" cy="653576"/>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3000" dirty="0">
                <a:solidFill>
                  <a:srgbClr val="452E0E"/>
                </a:solidFill>
              </a:rPr>
              <a:t>3 minutes of </a:t>
            </a:r>
            <a:r>
              <a:rPr lang="en-US" sz="3000" dirty="0" smtClean="0">
                <a:solidFill>
                  <a:srgbClr val="452E0E"/>
                </a:solidFill>
              </a:rPr>
              <a:t>adoration song to </a:t>
            </a:r>
            <a:r>
              <a:rPr lang="en-US" sz="3000" dirty="0">
                <a:solidFill>
                  <a:srgbClr val="452E0E"/>
                </a:solidFill>
              </a:rPr>
              <a:t>help children adore</a:t>
            </a:r>
            <a:endParaRPr lang="es-ES" sz="3000" dirty="0">
              <a:solidFill>
                <a:srgbClr val="452E0E"/>
              </a:solidFill>
            </a:endParaRPr>
          </a:p>
        </p:txBody>
      </p:sp>
    </p:spTree>
    <p:extLst>
      <p:ext uri="{BB962C8B-B14F-4D97-AF65-F5344CB8AC3E}">
        <p14:creationId xmlns:p14="http://schemas.microsoft.com/office/powerpoint/2010/main" xmlns="" val="241763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GP0004.JPG"/>
          <p:cNvPicPr>
            <a:picLocks noChangeAspect="1"/>
          </p:cNvPicPr>
          <p:nvPr/>
        </p:nvPicPr>
        <p:blipFill>
          <a:blip r:embed="rId2" cstate="print"/>
          <a:srcRect/>
          <a:stretch>
            <a:fillRect/>
          </a:stretch>
        </p:blipFill>
        <p:spPr bwMode="auto">
          <a:xfrm>
            <a:off x="-260715" y="-195536"/>
            <a:ext cx="9404715" cy="7053536"/>
          </a:xfrm>
          <a:prstGeom prst="rect">
            <a:avLst/>
          </a:prstGeom>
          <a:noFill/>
          <a:ln w="9525">
            <a:noFill/>
            <a:miter lim="800000"/>
            <a:headEnd/>
            <a:tailEnd/>
          </a:ln>
        </p:spPr>
      </p:pic>
      <p:sp>
        <p:nvSpPr>
          <p:cNvPr id="3" name="Título 2"/>
          <p:cNvSpPr>
            <a:spLocks noGrp="1"/>
          </p:cNvSpPr>
          <p:nvPr>
            <p:ph type="title"/>
          </p:nvPr>
        </p:nvSpPr>
        <p:spPr>
          <a:xfrm>
            <a:off x="-260715" y="0"/>
            <a:ext cx="9404715" cy="895366"/>
          </a:xfrm>
        </p:spPr>
        <p:style>
          <a:lnRef idx="2">
            <a:schemeClr val="accent1">
              <a:shade val="50000"/>
            </a:schemeClr>
          </a:lnRef>
          <a:fillRef idx="1">
            <a:schemeClr val="accent1"/>
          </a:fillRef>
          <a:effectRef idx="0">
            <a:schemeClr val="accent1"/>
          </a:effectRef>
          <a:fontRef idx="minor">
            <a:schemeClr val="lt1"/>
          </a:fontRef>
        </p:style>
        <p:txBody>
          <a:bodyPr/>
          <a:lstStyle/>
          <a:p>
            <a:pPr algn="r">
              <a:lnSpc>
                <a:spcPct val="90000"/>
              </a:lnSpc>
            </a:pPr>
            <a:r>
              <a:rPr lang="en-US" sz="3500" dirty="0">
                <a:solidFill>
                  <a:schemeClr val="tx2">
                    <a:lumMod val="50000"/>
                  </a:schemeClr>
                </a:solidFill>
              </a:rPr>
              <a:t>3 minutes of reading from the words of Jesus </a:t>
            </a:r>
            <a:r>
              <a:rPr lang="en-US" sz="2000" dirty="0" smtClean="0">
                <a:solidFill>
                  <a:schemeClr val="tx2">
                    <a:lumMod val="50000"/>
                  </a:schemeClr>
                </a:solidFill>
              </a:rPr>
              <a:t>(Gospel)</a:t>
            </a:r>
            <a:endParaRPr lang="es-ES" sz="2000" dirty="0">
              <a:solidFill>
                <a:schemeClr val="tx2">
                  <a:lumMod val="50000"/>
                </a:schemeClr>
              </a:solidFill>
            </a:endParaRPr>
          </a:p>
        </p:txBody>
      </p:sp>
    </p:spTree>
    <p:extLst>
      <p:ext uri="{BB962C8B-B14F-4D97-AF65-F5344CB8AC3E}">
        <p14:creationId xmlns:p14="http://schemas.microsoft.com/office/powerpoint/2010/main" xmlns="" val="241763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g-18"/>
          <p:cNvPicPr>
            <a:picLocks noGrp="1" noChangeAspect="1" noChangeArrowheads="1"/>
          </p:cNvPicPr>
          <p:nvPr>
            <p:ph idx="4294967295"/>
          </p:nvPr>
        </p:nvPicPr>
        <p:blipFill rotWithShape="1">
          <a:blip r:embed="rId2" cstate="print"/>
          <a:srcRect l="5417" r="5693"/>
          <a:stretch/>
        </p:blipFill>
        <p:spPr>
          <a:xfrm>
            <a:off x="0" y="0"/>
            <a:ext cx="9144000" cy="6858000"/>
          </a:xfrm>
        </p:spPr>
      </p:pic>
      <p:sp>
        <p:nvSpPr>
          <p:cNvPr id="3" name="Título 2"/>
          <p:cNvSpPr>
            <a:spLocks noGrp="1"/>
          </p:cNvSpPr>
          <p:nvPr>
            <p:ph type="title"/>
          </p:nvPr>
        </p:nvSpPr>
        <p:spPr>
          <a:xfrm>
            <a:off x="0" y="171516"/>
            <a:ext cx="9144000" cy="653576"/>
          </a:xfrm>
        </p:spPr>
        <p:style>
          <a:lnRef idx="2">
            <a:schemeClr val="accent3">
              <a:shade val="50000"/>
            </a:schemeClr>
          </a:lnRef>
          <a:fillRef idx="1">
            <a:schemeClr val="accent3"/>
          </a:fillRef>
          <a:effectRef idx="0">
            <a:schemeClr val="accent3"/>
          </a:effectRef>
          <a:fontRef idx="minor">
            <a:schemeClr val="lt1"/>
          </a:fontRef>
        </p:style>
        <p:txBody>
          <a:bodyPr/>
          <a:lstStyle/>
          <a:p>
            <a:pPr>
              <a:lnSpc>
                <a:spcPct val="80000"/>
              </a:lnSpc>
            </a:pPr>
            <a:r>
              <a:rPr lang="en-US" sz="3500" dirty="0">
                <a:solidFill>
                  <a:schemeClr val="tx2">
                    <a:lumMod val="50000"/>
                  </a:schemeClr>
                </a:solidFill>
              </a:rPr>
              <a:t>3 minutes of teaching on the Holy </a:t>
            </a:r>
            <a:r>
              <a:rPr lang="en-US" sz="3500" dirty="0" smtClean="0">
                <a:solidFill>
                  <a:schemeClr val="tx2">
                    <a:lumMod val="50000"/>
                  </a:schemeClr>
                </a:solidFill>
              </a:rPr>
              <a:t>Eucharist</a:t>
            </a:r>
            <a:endParaRPr lang="en-US" sz="3500" dirty="0">
              <a:solidFill>
                <a:schemeClr val="tx2">
                  <a:lumMod val="50000"/>
                </a:schemeClr>
              </a:solidFill>
            </a:endParaRPr>
          </a:p>
        </p:txBody>
      </p:sp>
    </p:spTree>
    <p:extLst>
      <p:ext uri="{BB962C8B-B14F-4D97-AF65-F5344CB8AC3E}">
        <p14:creationId xmlns:p14="http://schemas.microsoft.com/office/powerpoint/2010/main" xmlns="" val="241763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G_2109.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762000"/>
            <a:ext cx="9144000" cy="6096000"/>
          </a:xfrm>
          <a:prstGeom prst="rect">
            <a:avLst/>
          </a:prstGeom>
        </p:spPr>
      </p:pic>
      <p:sp>
        <p:nvSpPr>
          <p:cNvPr id="7" name="Rectángulo 6"/>
          <p:cNvSpPr/>
          <p:nvPr/>
        </p:nvSpPr>
        <p:spPr>
          <a:xfrm>
            <a:off x="2415845" y="74414"/>
            <a:ext cx="4415617" cy="646331"/>
          </a:xfrm>
          <a:prstGeom prst="rect">
            <a:avLst/>
          </a:prstGeom>
        </p:spPr>
        <p:txBody>
          <a:bodyPr wrap="none">
            <a:spAutoFit/>
          </a:bodyPr>
          <a:lstStyle/>
          <a:p>
            <a:r>
              <a:rPr lang="es-ES" sz="3600" b="1" dirty="0" err="1">
                <a:solidFill>
                  <a:schemeClr val="tx2">
                    <a:lumMod val="50000"/>
                  </a:schemeClr>
                </a:solidFill>
              </a:rPr>
              <a:t>Blessing</a:t>
            </a:r>
            <a:r>
              <a:rPr lang="es-ES" sz="3600" b="1" dirty="0">
                <a:solidFill>
                  <a:schemeClr val="tx2">
                    <a:lumMod val="50000"/>
                  </a:schemeClr>
                </a:solidFill>
              </a:rPr>
              <a:t> of </a:t>
            </a:r>
            <a:r>
              <a:rPr lang="es-ES" sz="3600" b="1" dirty="0" err="1">
                <a:solidFill>
                  <a:schemeClr val="tx2">
                    <a:lumMod val="50000"/>
                  </a:schemeClr>
                </a:solidFill>
              </a:rPr>
              <a:t>children</a:t>
            </a:r>
            <a:r>
              <a:rPr lang="es-ES" sz="3600" b="1" dirty="0">
                <a:solidFill>
                  <a:schemeClr val="tx2">
                    <a:lumMod val="50000"/>
                  </a:schemeClr>
                </a:solidFill>
              </a:rPr>
              <a:t> </a:t>
            </a:r>
            <a:endParaRPr lang="es-ES" sz="3600" dirty="0">
              <a:solidFill>
                <a:schemeClr val="tx2">
                  <a:lumMod val="50000"/>
                </a:schemeClr>
              </a:solidFill>
            </a:endParaRPr>
          </a:p>
        </p:txBody>
      </p:sp>
    </p:spTree>
    <p:extLst>
      <p:ext uri="{BB962C8B-B14F-4D97-AF65-F5344CB8AC3E}">
        <p14:creationId xmlns:p14="http://schemas.microsoft.com/office/powerpoint/2010/main" xmlns="" val="8816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31334" y="190500"/>
            <a:ext cx="3425803" cy="1375833"/>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a:t>3 minutes of </a:t>
            </a:r>
            <a:r>
              <a:rPr lang="es-ES" sz="3200" dirty="0" err="1"/>
              <a:t>soft</a:t>
            </a:r>
            <a:r>
              <a:rPr lang="es-ES" sz="3200" dirty="0"/>
              <a:t> </a:t>
            </a:r>
            <a:r>
              <a:rPr lang="es-ES" sz="3200" dirty="0" err="1"/>
              <a:t>music</a:t>
            </a:r>
            <a:r>
              <a:rPr lang="es-ES" sz="3200" dirty="0"/>
              <a:t> </a:t>
            </a:r>
            <a:r>
              <a:rPr lang="es-ES" sz="3200" dirty="0" err="1"/>
              <a:t>to</a:t>
            </a:r>
            <a:r>
              <a:rPr lang="es-ES" sz="3200" dirty="0"/>
              <a:t> </a:t>
            </a:r>
            <a:r>
              <a:rPr lang="es-ES" sz="3200" dirty="0" err="1"/>
              <a:t>let</a:t>
            </a:r>
            <a:r>
              <a:rPr lang="es-ES" sz="3200" dirty="0"/>
              <a:t> </a:t>
            </a:r>
            <a:r>
              <a:rPr lang="es-ES" sz="3200" dirty="0" err="1"/>
              <a:t>children</a:t>
            </a:r>
            <a:r>
              <a:rPr lang="es-ES" sz="3200" dirty="0"/>
              <a:t> adore</a:t>
            </a:r>
          </a:p>
        </p:txBody>
      </p:sp>
      <p:pic>
        <p:nvPicPr>
          <p:cNvPr id="3" name="Imagen 2" descr="Mother-Teresa-and-the-Express-Novena.jpg"/>
          <p:cNvPicPr>
            <a:picLocks noChangeAspect="1"/>
          </p:cNvPicPr>
          <p:nvPr/>
        </p:nvPicPr>
        <p:blipFill rotWithShape="1">
          <a:blip r:embed="rId2" cstate="print">
            <a:extLst>
              <a:ext uri="{28A0092B-C50C-407E-A947-70E740481C1C}">
                <a14:useLocalDpi xmlns:a14="http://schemas.microsoft.com/office/drawing/2010/main" xmlns="" val="0"/>
              </a:ext>
            </a:extLst>
          </a:blip>
          <a:srcRect r="11111"/>
          <a:stretch/>
        </p:blipFill>
        <p:spPr>
          <a:xfrm>
            <a:off x="0" y="0"/>
            <a:ext cx="9144000" cy="6858000"/>
          </a:xfrm>
          <a:prstGeom prst="rect">
            <a:avLst/>
          </a:prstGeom>
        </p:spPr>
      </p:pic>
      <p:sp>
        <p:nvSpPr>
          <p:cNvPr id="7" name="CuadroTexto 6"/>
          <p:cNvSpPr txBox="1"/>
          <p:nvPr/>
        </p:nvSpPr>
        <p:spPr>
          <a:xfrm>
            <a:off x="6298130" y="2790048"/>
            <a:ext cx="2602533" cy="3693318"/>
          </a:xfrm>
          <a:prstGeom prst="rect">
            <a:avLst/>
          </a:prstGeom>
          <a:solidFill>
            <a:schemeClr val="bg1">
              <a:alpha val="53000"/>
            </a:schemeClr>
          </a:solidFill>
        </p:spPr>
        <p:txBody>
          <a:bodyPr wrap="square" rtlCol="0">
            <a:spAutoFit/>
          </a:bodyPr>
          <a:lstStyle/>
          <a:p>
            <a:r>
              <a:rPr lang="en-US" sz="1700" dirty="0"/>
              <a:t>"When you look at the crucifix, you understand how much Jesus loved you. When you look at the Sacred Host you understand how much Jesus loves you now. This is why we need Perpetual Eucharistic Adoration in every Parish throughout the entire World</a:t>
            </a:r>
            <a:r>
              <a:rPr lang="en-US" sz="1700" dirty="0" smtClean="0"/>
              <a:t>.”</a:t>
            </a:r>
          </a:p>
          <a:p>
            <a:endParaRPr lang="en-US" dirty="0"/>
          </a:p>
          <a:p>
            <a:pPr algn="r"/>
            <a:r>
              <a:rPr lang="en-US" sz="1200" dirty="0" smtClean="0"/>
              <a:t>Bl. Mother Teresa Calcutta</a:t>
            </a:r>
            <a:endParaRPr lang="es-ES" sz="1200" dirty="0"/>
          </a:p>
        </p:txBody>
      </p:sp>
    </p:spTree>
    <p:extLst>
      <p:ext uri="{BB962C8B-B14F-4D97-AF65-F5344CB8AC3E}">
        <p14:creationId xmlns:p14="http://schemas.microsoft.com/office/powerpoint/2010/main" xmlns="" val="146982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1.jpg"/>
          <p:cNvPicPr>
            <a:picLocks noChangeAspect="1"/>
          </p:cNvPicPr>
          <p:nvPr/>
        </p:nvPicPr>
        <p:blipFill rotWithShape="1">
          <a:blip r:embed="rId2" cstate="email">
            <a:extLst>
              <a:ext uri="{28A0092B-C50C-407E-A947-70E740481C1C}">
                <a14:useLocalDpi xmlns:a14="http://schemas.microsoft.com/office/drawing/2010/main" xmlns="" val="0"/>
              </a:ext>
            </a:extLst>
          </a:blip>
          <a:srcRect r="11250"/>
          <a:stretch/>
        </p:blipFill>
        <p:spPr>
          <a:xfrm>
            <a:off x="-1" y="0"/>
            <a:ext cx="9144001" cy="6858000"/>
          </a:xfrm>
          <a:prstGeom prst="rect">
            <a:avLst/>
          </a:prstGeom>
        </p:spPr>
      </p:pic>
      <p:sp>
        <p:nvSpPr>
          <p:cNvPr id="2" name="Título 1"/>
          <p:cNvSpPr>
            <a:spLocks noGrp="1"/>
          </p:cNvSpPr>
          <p:nvPr>
            <p:ph type="title"/>
          </p:nvPr>
        </p:nvSpPr>
        <p:spPr>
          <a:xfrm>
            <a:off x="6265900" y="10584"/>
            <a:ext cx="3132092" cy="2880012"/>
          </a:xfrm>
        </p:spPr>
        <p:txBody>
          <a:bodyPr/>
          <a:lstStyle/>
          <a:p>
            <a:pPr>
              <a:lnSpc>
                <a:spcPct val="80000"/>
              </a:lnSpc>
            </a:pPr>
            <a:r>
              <a:rPr lang="es-ES" dirty="0" err="1" smtClean="0">
                <a:solidFill>
                  <a:srgbClr val="431B12"/>
                </a:solidFill>
              </a:rPr>
              <a:t>What</a:t>
            </a:r>
            <a:r>
              <a:rPr lang="es-ES" dirty="0" smtClean="0">
                <a:solidFill>
                  <a:srgbClr val="431B12"/>
                </a:solidFill>
              </a:rPr>
              <a:t> </a:t>
            </a:r>
            <a:r>
              <a:rPr lang="es-ES" dirty="0" err="1" smtClean="0">
                <a:solidFill>
                  <a:srgbClr val="431B12"/>
                </a:solidFill>
              </a:rPr>
              <a:t>does</a:t>
            </a:r>
            <a:r>
              <a:rPr lang="es-ES" dirty="0" smtClean="0">
                <a:solidFill>
                  <a:srgbClr val="431B12"/>
                </a:solidFill>
              </a:rPr>
              <a:t> </a:t>
            </a:r>
            <a:r>
              <a:rPr lang="es-ES" dirty="0" err="1" smtClean="0">
                <a:solidFill>
                  <a:srgbClr val="431B12"/>
                </a:solidFill>
              </a:rPr>
              <a:t>Jesus</a:t>
            </a:r>
            <a:r>
              <a:rPr lang="es-ES" dirty="0" smtClean="0">
                <a:solidFill>
                  <a:srgbClr val="431B12"/>
                </a:solidFill>
              </a:rPr>
              <a:t> </a:t>
            </a:r>
            <a:r>
              <a:rPr lang="es-ES" dirty="0" err="1" smtClean="0">
                <a:solidFill>
                  <a:srgbClr val="431B12"/>
                </a:solidFill>
              </a:rPr>
              <a:t>want</a:t>
            </a:r>
            <a:r>
              <a:rPr lang="es-ES" dirty="0" smtClean="0">
                <a:solidFill>
                  <a:srgbClr val="431B12"/>
                </a:solidFill>
              </a:rPr>
              <a:t>?</a:t>
            </a:r>
            <a:endParaRPr lang="es-ES" dirty="0">
              <a:solidFill>
                <a:srgbClr val="431B12"/>
              </a:solidFill>
            </a:endParaRPr>
          </a:p>
        </p:txBody>
      </p:sp>
    </p:spTree>
    <p:extLst>
      <p:ext uri="{BB962C8B-B14F-4D97-AF65-F5344CB8AC3E}">
        <p14:creationId xmlns:p14="http://schemas.microsoft.com/office/powerpoint/2010/main" xmlns="" val="26445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p:txBody>
          <a:bodyPr>
            <a:normAutofit/>
          </a:bodyPr>
          <a:lstStyle/>
          <a:p>
            <a:r>
              <a:rPr lang="es-ES" dirty="0" smtClean="0"/>
              <a:t>“</a:t>
            </a:r>
            <a:r>
              <a:rPr lang="es-ES" dirty="0" err="1" smtClean="0"/>
              <a:t>The</a:t>
            </a:r>
            <a:r>
              <a:rPr lang="es-ES" dirty="0" smtClean="0"/>
              <a:t> </a:t>
            </a:r>
            <a:r>
              <a:rPr lang="es-ES" dirty="0" err="1" smtClean="0"/>
              <a:t>hour</a:t>
            </a:r>
            <a:r>
              <a:rPr lang="es-ES" dirty="0" smtClean="0"/>
              <a:t> </a:t>
            </a:r>
            <a:r>
              <a:rPr lang="es-ES" dirty="0" err="1" smtClean="0"/>
              <a:t>is</a:t>
            </a:r>
            <a:r>
              <a:rPr lang="es-ES" dirty="0" smtClean="0"/>
              <a:t> </a:t>
            </a:r>
            <a:r>
              <a:rPr lang="es-ES" dirty="0" err="1" smtClean="0"/>
              <a:t>coming</a:t>
            </a:r>
            <a:r>
              <a:rPr lang="es-ES" dirty="0" smtClean="0"/>
              <a:t>, and </a:t>
            </a:r>
            <a:r>
              <a:rPr lang="es-ES" dirty="0" err="1" smtClean="0"/>
              <a:t>is</a:t>
            </a:r>
            <a:r>
              <a:rPr lang="es-ES" dirty="0" smtClean="0"/>
              <a:t> </a:t>
            </a:r>
            <a:r>
              <a:rPr lang="es-ES" dirty="0" err="1" smtClean="0"/>
              <a:t>now</a:t>
            </a:r>
            <a:r>
              <a:rPr lang="es-ES" dirty="0" smtClean="0"/>
              <a:t> </a:t>
            </a:r>
            <a:r>
              <a:rPr lang="es-ES" dirty="0" err="1" smtClean="0"/>
              <a:t>here</a:t>
            </a:r>
            <a:r>
              <a:rPr lang="es-ES" dirty="0" smtClean="0"/>
              <a:t>, </a:t>
            </a:r>
            <a:r>
              <a:rPr lang="es-ES" dirty="0" err="1" smtClean="0"/>
              <a:t>when</a:t>
            </a:r>
            <a:r>
              <a:rPr lang="es-ES" dirty="0" smtClean="0"/>
              <a:t> </a:t>
            </a:r>
            <a:r>
              <a:rPr lang="es-ES" dirty="0" err="1" smtClean="0"/>
              <a:t>the</a:t>
            </a:r>
            <a:r>
              <a:rPr lang="es-ES" dirty="0" smtClean="0"/>
              <a:t> true </a:t>
            </a:r>
            <a:r>
              <a:rPr lang="es-ES" dirty="0" err="1" smtClean="0"/>
              <a:t>worshippers</a:t>
            </a:r>
            <a:r>
              <a:rPr lang="es-ES" dirty="0" smtClean="0"/>
              <a:t> </a:t>
            </a:r>
            <a:r>
              <a:rPr lang="es-ES" dirty="0" err="1" smtClean="0"/>
              <a:t>will</a:t>
            </a:r>
            <a:r>
              <a:rPr lang="es-ES" dirty="0" smtClean="0"/>
              <a:t> </a:t>
            </a:r>
            <a:r>
              <a:rPr lang="es-ES" dirty="0" smtClean="0"/>
              <a:t>adore</a:t>
            </a:r>
            <a:r>
              <a:rPr lang="es-ES" dirty="0" smtClean="0"/>
              <a:t> </a:t>
            </a:r>
            <a:r>
              <a:rPr lang="es-ES" dirty="0" err="1" smtClean="0"/>
              <a:t>the</a:t>
            </a:r>
            <a:r>
              <a:rPr lang="es-ES" dirty="0" smtClean="0"/>
              <a:t> Father in </a:t>
            </a:r>
            <a:r>
              <a:rPr lang="es-ES" dirty="0" err="1" smtClean="0"/>
              <a:t>s</a:t>
            </a:r>
            <a:r>
              <a:rPr lang="es-ES" dirty="0" err="1" smtClean="0"/>
              <a:t>pirit</a:t>
            </a:r>
            <a:r>
              <a:rPr lang="es-ES" dirty="0" smtClean="0"/>
              <a:t> </a:t>
            </a:r>
            <a:r>
              <a:rPr lang="es-ES" dirty="0" smtClean="0"/>
              <a:t>and in </a:t>
            </a:r>
            <a:r>
              <a:rPr lang="es-ES" dirty="0" err="1" smtClean="0"/>
              <a:t>t</a:t>
            </a:r>
            <a:r>
              <a:rPr lang="es-ES" dirty="0" err="1" smtClean="0"/>
              <a:t>ruth</a:t>
            </a:r>
            <a:r>
              <a:rPr lang="es-ES" dirty="0" smtClean="0"/>
              <a:t>, for </a:t>
            </a:r>
            <a:r>
              <a:rPr lang="es-ES" dirty="0" err="1" smtClean="0"/>
              <a:t>the</a:t>
            </a:r>
            <a:r>
              <a:rPr lang="es-ES" dirty="0" smtClean="0"/>
              <a:t> Father </a:t>
            </a:r>
            <a:r>
              <a:rPr lang="es-ES" dirty="0" err="1" smtClean="0"/>
              <a:t>seeks</a:t>
            </a:r>
            <a:r>
              <a:rPr lang="es-ES" dirty="0" smtClean="0"/>
              <a:t> </a:t>
            </a:r>
            <a:r>
              <a:rPr lang="es-ES" dirty="0" err="1" smtClean="0"/>
              <a:t>such</a:t>
            </a:r>
            <a:r>
              <a:rPr lang="es-ES" dirty="0" smtClean="0"/>
              <a:t> as </a:t>
            </a:r>
            <a:r>
              <a:rPr lang="es-ES" dirty="0" err="1" smtClean="0"/>
              <a:t>these</a:t>
            </a:r>
            <a:r>
              <a:rPr lang="es-ES" dirty="0" smtClean="0"/>
              <a:t> to </a:t>
            </a:r>
            <a:r>
              <a:rPr lang="es-ES" dirty="0" err="1" smtClean="0"/>
              <a:t>worship</a:t>
            </a:r>
            <a:r>
              <a:rPr lang="es-ES" dirty="0" smtClean="0"/>
              <a:t> </a:t>
            </a:r>
            <a:r>
              <a:rPr lang="es-ES" dirty="0" err="1" smtClean="0"/>
              <a:t>Him</a:t>
            </a:r>
            <a:r>
              <a:rPr lang="es-ES" dirty="0" smtClean="0"/>
              <a:t>”</a:t>
            </a:r>
          </a:p>
          <a:p>
            <a:endParaRPr lang="es-ES" dirty="0" smtClean="0"/>
          </a:p>
          <a:p>
            <a:pPr algn="r"/>
            <a:r>
              <a:rPr lang="es-ES" sz="1400" dirty="0" smtClean="0"/>
              <a:t>John 4:23 24</a:t>
            </a:r>
            <a:endParaRPr lang="es-ES" sz="1400" dirty="0"/>
          </a:p>
        </p:txBody>
      </p:sp>
      <p:sp>
        <p:nvSpPr>
          <p:cNvPr id="4" name="Marcador de contenido 3"/>
          <p:cNvSpPr>
            <a:spLocks noGrp="1"/>
          </p:cNvSpPr>
          <p:nvPr>
            <p:ph sz="quarter" idx="14"/>
          </p:nvPr>
        </p:nvSpPr>
        <p:spPr/>
        <p:txBody>
          <a:bodyPr>
            <a:normAutofit/>
          </a:bodyPr>
          <a:lstStyle/>
          <a:p>
            <a:r>
              <a:rPr lang="es-ES" dirty="0" smtClean="0"/>
              <a:t>“</a:t>
            </a:r>
            <a:r>
              <a:rPr lang="es-ES" dirty="0" err="1" smtClean="0"/>
              <a:t>Let</a:t>
            </a:r>
            <a:r>
              <a:rPr lang="es-ES" dirty="0" smtClean="0"/>
              <a:t> </a:t>
            </a:r>
            <a:r>
              <a:rPr lang="es-ES" dirty="0" err="1" smtClean="0"/>
              <a:t>the</a:t>
            </a:r>
            <a:r>
              <a:rPr lang="es-ES" dirty="0" smtClean="0"/>
              <a:t> </a:t>
            </a:r>
            <a:r>
              <a:rPr lang="es-ES" dirty="0" err="1" smtClean="0"/>
              <a:t>children</a:t>
            </a:r>
            <a:r>
              <a:rPr lang="es-ES" dirty="0" smtClean="0"/>
              <a:t> come </a:t>
            </a:r>
            <a:r>
              <a:rPr lang="es-ES" dirty="0" err="1" smtClean="0"/>
              <a:t>to</a:t>
            </a:r>
            <a:r>
              <a:rPr lang="es-ES" dirty="0" smtClean="0"/>
              <a:t> me and do </a:t>
            </a:r>
            <a:r>
              <a:rPr lang="es-ES" dirty="0" err="1" smtClean="0"/>
              <a:t>not</a:t>
            </a:r>
            <a:r>
              <a:rPr lang="es-ES" dirty="0" smtClean="0"/>
              <a:t> stop </a:t>
            </a:r>
            <a:r>
              <a:rPr lang="es-ES" dirty="0" err="1" smtClean="0"/>
              <a:t>them</a:t>
            </a:r>
            <a:r>
              <a:rPr lang="es-ES" dirty="0" smtClean="0"/>
              <a:t>, </a:t>
            </a:r>
            <a:r>
              <a:rPr lang="es-ES" dirty="0" err="1" smtClean="0"/>
              <a:t>for</a:t>
            </a:r>
            <a:r>
              <a:rPr lang="es-ES" dirty="0" smtClean="0"/>
              <a:t> </a:t>
            </a:r>
            <a:r>
              <a:rPr lang="es-ES" dirty="0" err="1" smtClean="0"/>
              <a:t>it</a:t>
            </a:r>
            <a:r>
              <a:rPr lang="es-ES" dirty="0" smtClean="0"/>
              <a:t> </a:t>
            </a:r>
            <a:r>
              <a:rPr lang="es-ES" dirty="0" err="1" smtClean="0"/>
              <a:t>is</a:t>
            </a:r>
            <a:r>
              <a:rPr lang="es-ES" dirty="0" smtClean="0"/>
              <a:t> </a:t>
            </a:r>
            <a:r>
              <a:rPr lang="es-ES" dirty="0" err="1" smtClean="0"/>
              <a:t>to</a:t>
            </a:r>
            <a:r>
              <a:rPr lang="es-ES" dirty="0" smtClean="0"/>
              <a:t> </a:t>
            </a:r>
            <a:r>
              <a:rPr lang="es-ES" dirty="0" err="1" smtClean="0"/>
              <a:t>such</a:t>
            </a:r>
            <a:r>
              <a:rPr lang="es-ES" dirty="0" smtClean="0"/>
              <a:t> as </a:t>
            </a:r>
            <a:r>
              <a:rPr lang="es-ES" dirty="0" err="1" smtClean="0"/>
              <a:t>these</a:t>
            </a:r>
            <a:r>
              <a:rPr lang="es-ES" dirty="0" smtClean="0"/>
              <a:t> </a:t>
            </a:r>
            <a:r>
              <a:rPr lang="es-ES" dirty="0" err="1" smtClean="0"/>
              <a:t>that</a:t>
            </a:r>
            <a:r>
              <a:rPr lang="es-ES" dirty="0" smtClean="0"/>
              <a:t> </a:t>
            </a:r>
            <a:r>
              <a:rPr lang="es-ES" dirty="0" err="1" smtClean="0"/>
              <a:t>the</a:t>
            </a:r>
            <a:r>
              <a:rPr lang="es-ES" dirty="0" smtClean="0"/>
              <a:t> </a:t>
            </a:r>
            <a:r>
              <a:rPr lang="es-ES" dirty="0" err="1" smtClean="0"/>
              <a:t>kingdom</a:t>
            </a:r>
            <a:r>
              <a:rPr lang="es-ES" dirty="0" smtClean="0"/>
              <a:t> of </a:t>
            </a:r>
            <a:r>
              <a:rPr lang="es-ES" dirty="0" err="1" smtClean="0"/>
              <a:t>heaven</a:t>
            </a:r>
            <a:r>
              <a:rPr lang="es-ES" dirty="0" smtClean="0"/>
              <a:t> </a:t>
            </a:r>
            <a:r>
              <a:rPr lang="es-ES" dirty="0" err="1" smtClean="0"/>
              <a:t>belongs</a:t>
            </a:r>
            <a:r>
              <a:rPr lang="es-ES" dirty="0" smtClean="0"/>
              <a:t>”</a:t>
            </a:r>
          </a:p>
          <a:p>
            <a:pPr algn="r"/>
            <a:endParaRPr lang="es-ES" sz="1400" dirty="0"/>
          </a:p>
          <a:p>
            <a:pPr algn="r"/>
            <a:endParaRPr lang="es-ES" sz="1400" dirty="0" smtClean="0"/>
          </a:p>
          <a:p>
            <a:pPr algn="r"/>
            <a:r>
              <a:rPr lang="es-ES" sz="1400" dirty="0" smtClean="0"/>
              <a:t>Mt 19:14</a:t>
            </a:r>
            <a:endParaRPr lang="es-ES" sz="1400" dirty="0"/>
          </a:p>
          <a:p>
            <a:endParaRPr lang="es-ES" dirty="0"/>
          </a:p>
        </p:txBody>
      </p:sp>
    </p:spTree>
    <p:extLst>
      <p:ext uri="{BB962C8B-B14F-4D97-AF65-F5344CB8AC3E}">
        <p14:creationId xmlns:p14="http://schemas.microsoft.com/office/powerpoint/2010/main" xmlns="" val="3933479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0244020-00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CuadroTexto 6"/>
          <p:cNvSpPr txBox="1"/>
          <p:nvPr/>
        </p:nvSpPr>
        <p:spPr>
          <a:xfrm>
            <a:off x="205618" y="2521288"/>
            <a:ext cx="8648095" cy="1431161"/>
          </a:xfrm>
          <a:prstGeom prst="rect">
            <a:avLst/>
          </a:prstGeom>
          <a:noFill/>
        </p:spPr>
        <p:txBody>
          <a:bodyPr wrap="square" rtlCol="0">
            <a:spAutoFit/>
          </a:bodyPr>
          <a:lstStyle/>
          <a:p>
            <a:pPr algn="ctr">
              <a:lnSpc>
                <a:spcPct val="70000"/>
              </a:lnSpc>
            </a:pPr>
            <a:r>
              <a:rPr lang="es-ES" sz="6000" dirty="0" err="1" smtClean="0">
                <a:solidFill>
                  <a:schemeClr val="accent1">
                    <a:lumMod val="50000"/>
                  </a:schemeClr>
                </a:solidFill>
              </a:rPr>
              <a:t>What</a:t>
            </a:r>
            <a:r>
              <a:rPr lang="es-ES" sz="6000" dirty="0" smtClean="0">
                <a:solidFill>
                  <a:schemeClr val="accent1">
                    <a:lumMod val="50000"/>
                  </a:schemeClr>
                </a:solidFill>
              </a:rPr>
              <a:t> </a:t>
            </a:r>
            <a:r>
              <a:rPr lang="es-ES" sz="6000" dirty="0" err="1" smtClean="0">
                <a:solidFill>
                  <a:schemeClr val="accent1">
                    <a:lumMod val="50000"/>
                  </a:schemeClr>
                </a:solidFill>
              </a:rPr>
              <a:t>does</a:t>
            </a:r>
            <a:r>
              <a:rPr lang="es-ES" sz="6000" dirty="0" smtClean="0">
                <a:solidFill>
                  <a:schemeClr val="accent1">
                    <a:lumMod val="50000"/>
                  </a:schemeClr>
                </a:solidFill>
              </a:rPr>
              <a:t> </a:t>
            </a:r>
            <a:r>
              <a:rPr lang="es-ES" sz="6000" dirty="0" err="1" smtClean="0">
                <a:solidFill>
                  <a:schemeClr val="accent1">
                    <a:lumMod val="50000"/>
                  </a:schemeClr>
                </a:solidFill>
              </a:rPr>
              <a:t>the</a:t>
            </a:r>
            <a:r>
              <a:rPr lang="es-ES" sz="6000" dirty="0" smtClean="0">
                <a:solidFill>
                  <a:schemeClr val="accent1">
                    <a:lumMod val="50000"/>
                  </a:schemeClr>
                </a:solidFill>
              </a:rPr>
              <a:t> </a:t>
            </a:r>
            <a:r>
              <a:rPr lang="es-ES" sz="6000" dirty="0" err="1" smtClean="0">
                <a:solidFill>
                  <a:schemeClr val="accent1">
                    <a:lumMod val="50000"/>
                  </a:schemeClr>
                </a:solidFill>
              </a:rPr>
              <a:t>church</a:t>
            </a:r>
            <a:r>
              <a:rPr lang="es-ES" sz="6000" dirty="0" smtClean="0">
                <a:solidFill>
                  <a:schemeClr val="accent1">
                    <a:lumMod val="50000"/>
                  </a:schemeClr>
                </a:solidFill>
              </a:rPr>
              <a:t> </a:t>
            </a:r>
            <a:r>
              <a:rPr lang="es-ES" sz="6000" dirty="0" err="1" smtClean="0">
                <a:solidFill>
                  <a:schemeClr val="accent1">
                    <a:lumMod val="50000"/>
                  </a:schemeClr>
                </a:solidFill>
              </a:rPr>
              <a:t>recommend</a:t>
            </a:r>
            <a:r>
              <a:rPr lang="es-ES" sz="6000" dirty="0" smtClean="0">
                <a:solidFill>
                  <a:schemeClr val="accent1">
                    <a:lumMod val="50000"/>
                  </a:schemeClr>
                </a:solidFill>
              </a:rPr>
              <a:t>?</a:t>
            </a:r>
            <a:endParaRPr lang="es-ES" sz="6000" dirty="0">
              <a:solidFill>
                <a:schemeClr val="accent1">
                  <a:lumMod val="50000"/>
                </a:schemeClr>
              </a:solidFill>
            </a:endParaRPr>
          </a:p>
        </p:txBody>
      </p:sp>
    </p:spTree>
    <p:extLst>
      <p:ext uri="{BB962C8B-B14F-4D97-AF65-F5344CB8AC3E}">
        <p14:creationId xmlns:p14="http://schemas.microsoft.com/office/powerpoint/2010/main" xmlns="" val="26068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4294967295"/>
          </p:nvPr>
        </p:nvSpPr>
        <p:spPr>
          <a:xfrm>
            <a:off x="82600" y="1078453"/>
            <a:ext cx="4336463" cy="4951011"/>
          </a:xfrm>
        </p:spPr>
        <p:txBody>
          <a:bodyPr>
            <a:normAutofit/>
          </a:bodyPr>
          <a:lstStyle/>
          <a:p>
            <a:pPr marL="0" indent="0" algn="ctr">
              <a:buNone/>
            </a:pPr>
            <a:r>
              <a:rPr lang="es-ES" dirty="0" smtClean="0">
                <a:solidFill>
                  <a:srgbClr val="431B12"/>
                </a:solidFill>
              </a:rPr>
              <a:t>“I urge </a:t>
            </a:r>
            <a:r>
              <a:rPr lang="es-ES" dirty="0" err="1" smtClean="0">
                <a:solidFill>
                  <a:srgbClr val="431B12"/>
                </a:solidFill>
              </a:rPr>
              <a:t>priests</a:t>
            </a:r>
            <a:r>
              <a:rPr lang="es-ES" dirty="0" smtClean="0">
                <a:solidFill>
                  <a:srgbClr val="431B12"/>
                </a:solidFill>
              </a:rPr>
              <a:t>, </a:t>
            </a:r>
            <a:r>
              <a:rPr lang="es-ES" dirty="0" err="1" smtClean="0">
                <a:solidFill>
                  <a:srgbClr val="431B12"/>
                </a:solidFill>
              </a:rPr>
              <a:t>religious</a:t>
            </a:r>
            <a:r>
              <a:rPr lang="es-ES" dirty="0" smtClean="0">
                <a:solidFill>
                  <a:srgbClr val="431B12"/>
                </a:solidFill>
              </a:rPr>
              <a:t> and lay </a:t>
            </a:r>
            <a:r>
              <a:rPr lang="es-ES" dirty="0" err="1" smtClean="0">
                <a:solidFill>
                  <a:srgbClr val="431B12"/>
                </a:solidFill>
              </a:rPr>
              <a:t>people</a:t>
            </a:r>
            <a:r>
              <a:rPr lang="es-ES" dirty="0" smtClean="0">
                <a:solidFill>
                  <a:srgbClr val="431B12"/>
                </a:solidFill>
              </a:rPr>
              <a:t> to </a:t>
            </a:r>
            <a:r>
              <a:rPr lang="es-ES" dirty="0" err="1" smtClean="0">
                <a:solidFill>
                  <a:srgbClr val="431B12"/>
                </a:solidFill>
              </a:rPr>
              <a:t>continue</a:t>
            </a:r>
            <a:r>
              <a:rPr lang="es-ES" dirty="0" smtClean="0">
                <a:solidFill>
                  <a:srgbClr val="431B12"/>
                </a:solidFill>
              </a:rPr>
              <a:t> and </a:t>
            </a:r>
            <a:r>
              <a:rPr lang="es-ES" dirty="0" err="1" smtClean="0">
                <a:solidFill>
                  <a:srgbClr val="431B12"/>
                </a:solidFill>
              </a:rPr>
              <a:t>redouble</a:t>
            </a:r>
            <a:r>
              <a:rPr lang="es-ES" dirty="0" smtClean="0">
                <a:solidFill>
                  <a:srgbClr val="431B12"/>
                </a:solidFill>
              </a:rPr>
              <a:t> </a:t>
            </a:r>
            <a:r>
              <a:rPr lang="es-ES" dirty="0" err="1" smtClean="0">
                <a:solidFill>
                  <a:srgbClr val="431B12"/>
                </a:solidFill>
              </a:rPr>
              <a:t>their</a:t>
            </a:r>
            <a:r>
              <a:rPr lang="es-ES" dirty="0" smtClean="0">
                <a:solidFill>
                  <a:srgbClr val="431B12"/>
                </a:solidFill>
              </a:rPr>
              <a:t> </a:t>
            </a:r>
            <a:r>
              <a:rPr lang="es-ES" dirty="0" err="1" smtClean="0">
                <a:solidFill>
                  <a:srgbClr val="431B12"/>
                </a:solidFill>
              </a:rPr>
              <a:t>efforts</a:t>
            </a:r>
            <a:r>
              <a:rPr lang="es-ES" dirty="0" smtClean="0">
                <a:solidFill>
                  <a:srgbClr val="431B12"/>
                </a:solidFill>
              </a:rPr>
              <a:t> to </a:t>
            </a:r>
            <a:r>
              <a:rPr lang="es-ES" dirty="0" err="1" smtClean="0">
                <a:solidFill>
                  <a:srgbClr val="431B12"/>
                </a:solidFill>
              </a:rPr>
              <a:t>teach</a:t>
            </a:r>
            <a:r>
              <a:rPr lang="es-ES" dirty="0" smtClean="0">
                <a:solidFill>
                  <a:srgbClr val="431B12"/>
                </a:solidFill>
              </a:rPr>
              <a:t> </a:t>
            </a:r>
            <a:r>
              <a:rPr lang="es-ES" dirty="0" err="1" smtClean="0">
                <a:solidFill>
                  <a:srgbClr val="431B12"/>
                </a:solidFill>
              </a:rPr>
              <a:t>the</a:t>
            </a:r>
            <a:r>
              <a:rPr lang="es-ES" dirty="0" smtClean="0">
                <a:solidFill>
                  <a:srgbClr val="431B12"/>
                </a:solidFill>
              </a:rPr>
              <a:t> </a:t>
            </a:r>
            <a:r>
              <a:rPr lang="es-ES" dirty="0" err="1" smtClean="0">
                <a:solidFill>
                  <a:srgbClr val="431B12"/>
                </a:solidFill>
              </a:rPr>
              <a:t>younger</a:t>
            </a:r>
            <a:r>
              <a:rPr lang="es-ES" dirty="0" smtClean="0">
                <a:solidFill>
                  <a:srgbClr val="431B12"/>
                </a:solidFill>
              </a:rPr>
              <a:t> </a:t>
            </a:r>
            <a:r>
              <a:rPr lang="es-ES" dirty="0" err="1" smtClean="0">
                <a:solidFill>
                  <a:srgbClr val="431B12"/>
                </a:solidFill>
              </a:rPr>
              <a:t>generations</a:t>
            </a:r>
            <a:r>
              <a:rPr lang="es-ES" dirty="0" smtClean="0">
                <a:solidFill>
                  <a:srgbClr val="431B12"/>
                </a:solidFill>
              </a:rPr>
              <a:t> </a:t>
            </a:r>
            <a:r>
              <a:rPr lang="es-ES" dirty="0" err="1" smtClean="0">
                <a:solidFill>
                  <a:srgbClr val="431B12"/>
                </a:solidFill>
              </a:rPr>
              <a:t>the</a:t>
            </a:r>
            <a:r>
              <a:rPr lang="es-ES" dirty="0" smtClean="0">
                <a:solidFill>
                  <a:srgbClr val="431B12"/>
                </a:solidFill>
              </a:rPr>
              <a:t> </a:t>
            </a:r>
            <a:r>
              <a:rPr lang="es-ES" dirty="0" err="1" smtClean="0">
                <a:solidFill>
                  <a:srgbClr val="431B12"/>
                </a:solidFill>
              </a:rPr>
              <a:t>meaning</a:t>
            </a:r>
            <a:r>
              <a:rPr lang="es-ES" dirty="0" smtClean="0">
                <a:solidFill>
                  <a:srgbClr val="431B12"/>
                </a:solidFill>
              </a:rPr>
              <a:t> and </a:t>
            </a:r>
            <a:r>
              <a:rPr lang="es-ES" dirty="0" err="1" smtClean="0">
                <a:solidFill>
                  <a:srgbClr val="431B12"/>
                </a:solidFill>
              </a:rPr>
              <a:t>value</a:t>
            </a:r>
            <a:r>
              <a:rPr lang="es-ES" dirty="0" smtClean="0">
                <a:solidFill>
                  <a:srgbClr val="431B12"/>
                </a:solidFill>
              </a:rPr>
              <a:t> of Eucharistic </a:t>
            </a:r>
            <a:r>
              <a:rPr lang="es-ES" dirty="0" err="1" smtClean="0">
                <a:solidFill>
                  <a:srgbClr val="431B12"/>
                </a:solidFill>
              </a:rPr>
              <a:t>adoration</a:t>
            </a:r>
            <a:r>
              <a:rPr lang="es-ES" dirty="0" smtClean="0">
                <a:solidFill>
                  <a:srgbClr val="431B12"/>
                </a:solidFill>
              </a:rPr>
              <a:t> </a:t>
            </a:r>
            <a:r>
              <a:rPr lang="es-ES" dirty="0" smtClean="0">
                <a:solidFill>
                  <a:srgbClr val="431B12"/>
                </a:solidFill>
              </a:rPr>
              <a:t>and </a:t>
            </a:r>
            <a:r>
              <a:rPr lang="es-ES" dirty="0" err="1" smtClean="0">
                <a:solidFill>
                  <a:srgbClr val="431B12"/>
                </a:solidFill>
              </a:rPr>
              <a:t>devotion</a:t>
            </a:r>
            <a:r>
              <a:rPr lang="es-ES" dirty="0" smtClean="0">
                <a:solidFill>
                  <a:srgbClr val="431B12"/>
                </a:solidFill>
              </a:rPr>
              <a:t>. </a:t>
            </a:r>
            <a:r>
              <a:rPr lang="es-ES" dirty="0" err="1" smtClean="0">
                <a:solidFill>
                  <a:srgbClr val="431B12"/>
                </a:solidFill>
              </a:rPr>
              <a:t>How</a:t>
            </a:r>
            <a:r>
              <a:rPr lang="es-ES" dirty="0" smtClean="0">
                <a:solidFill>
                  <a:srgbClr val="431B12"/>
                </a:solidFill>
              </a:rPr>
              <a:t> </a:t>
            </a:r>
            <a:r>
              <a:rPr lang="es-ES" dirty="0" err="1" smtClean="0">
                <a:solidFill>
                  <a:srgbClr val="431B12"/>
                </a:solidFill>
              </a:rPr>
              <a:t>will</a:t>
            </a:r>
            <a:r>
              <a:rPr lang="es-ES" dirty="0" smtClean="0">
                <a:solidFill>
                  <a:srgbClr val="431B12"/>
                </a:solidFill>
              </a:rPr>
              <a:t> </a:t>
            </a:r>
            <a:r>
              <a:rPr lang="es-ES" dirty="0" err="1" smtClean="0">
                <a:solidFill>
                  <a:srgbClr val="431B12"/>
                </a:solidFill>
              </a:rPr>
              <a:t>young</a:t>
            </a:r>
            <a:r>
              <a:rPr lang="es-ES" dirty="0" smtClean="0">
                <a:solidFill>
                  <a:srgbClr val="431B12"/>
                </a:solidFill>
              </a:rPr>
              <a:t> </a:t>
            </a:r>
            <a:r>
              <a:rPr lang="es-ES" dirty="0" err="1" smtClean="0">
                <a:solidFill>
                  <a:srgbClr val="431B12"/>
                </a:solidFill>
              </a:rPr>
              <a:t>people</a:t>
            </a:r>
            <a:r>
              <a:rPr lang="es-ES" dirty="0" smtClean="0">
                <a:solidFill>
                  <a:srgbClr val="431B12"/>
                </a:solidFill>
              </a:rPr>
              <a:t> be </a:t>
            </a:r>
            <a:r>
              <a:rPr lang="es-ES" dirty="0" err="1" smtClean="0">
                <a:solidFill>
                  <a:srgbClr val="431B12"/>
                </a:solidFill>
              </a:rPr>
              <a:t>able</a:t>
            </a:r>
            <a:r>
              <a:rPr lang="es-ES" dirty="0" smtClean="0">
                <a:solidFill>
                  <a:srgbClr val="431B12"/>
                </a:solidFill>
              </a:rPr>
              <a:t> </a:t>
            </a:r>
            <a:r>
              <a:rPr lang="es-ES" dirty="0" err="1" smtClean="0">
                <a:solidFill>
                  <a:srgbClr val="431B12"/>
                </a:solidFill>
              </a:rPr>
              <a:t>to</a:t>
            </a:r>
            <a:r>
              <a:rPr lang="es-ES" dirty="0" smtClean="0">
                <a:solidFill>
                  <a:srgbClr val="431B12"/>
                </a:solidFill>
              </a:rPr>
              <a:t> </a:t>
            </a:r>
            <a:r>
              <a:rPr lang="es-ES" dirty="0" err="1" smtClean="0">
                <a:solidFill>
                  <a:srgbClr val="431B12"/>
                </a:solidFill>
              </a:rPr>
              <a:t>know</a:t>
            </a:r>
            <a:r>
              <a:rPr lang="es-ES" dirty="0" smtClean="0">
                <a:solidFill>
                  <a:srgbClr val="431B12"/>
                </a:solidFill>
              </a:rPr>
              <a:t> </a:t>
            </a:r>
            <a:r>
              <a:rPr lang="es-ES" dirty="0" err="1" smtClean="0">
                <a:solidFill>
                  <a:srgbClr val="431B12"/>
                </a:solidFill>
              </a:rPr>
              <a:t>the</a:t>
            </a:r>
            <a:r>
              <a:rPr lang="es-ES" dirty="0" smtClean="0">
                <a:solidFill>
                  <a:srgbClr val="431B12"/>
                </a:solidFill>
              </a:rPr>
              <a:t> Lord </a:t>
            </a:r>
            <a:r>
              <a:rPr lang="es-ES" dirty="0" err="1" smtClean="0">
                <a:solidFill>
                  <a:srgbClr val="431B12"/>
                </a:solidFill>
              </a:rPr>
              <a:t>if</a:t>
            </a:r>
            <a:r>
              <a:rPr lang="es-ES" dirty="0" smtClean="0">
                <a:solidFill>
                  <a:srgbClr val="431B12"/>
                </a:solidFill>
              </a:rPr>
              <a:t> </a:t>
            </a:r>
            <a:r>
              <a:rPr lang="es-ES" dirty="0" err="1" smtClean="0">
                <a:solidFill>
                  <a:srgbClr val="431B12"/>
                </a:solidFill>
              </a:rPr>
              <a:t>they</a:t>
            </a:r>
            <a:r>
              <a:rPr lang="es-ES" dirty="0" smtClean="0">
                <a:solidFill>
                  <a:srgbClr val="431B12"/>
                </a:solidFill>
              </a:rPr>
              <a:t> are </a:t>
            </a:r>
            <a:r>
              <a:rPr lang="es-ES" dirty="0" err="1" smtClean="0">
                <a:solidFill>
                  <a:srgbClr val="431B12"/>
                </a:solidFill>
              </a:rPr>
              <a:t>not</a:t>
            </a:r>
            <a:r>
              <a:rPr lang="es-ES" dirty="0">
                <a:solidFill>
                  <a:srgbClr val="431B12"/>
                </a:solidFill>
              </a:rPr>
              <a:t> </a:t>
            </a:r>
            <a:r>
              <a:rPr lang="es-ES" dirty="0" err="1" smtClean="0">
                <a:solidFill>
                  <a:srgbClr val="431B12"/>
                </a:solidFill>
              </a:rPr>
              <a:t>introduced</a:t>
            </a:r>
            <a:r>
              <a:rPr lang="es-ES" dirty="0" smtClean="0">
                <a:solidFill>
                  <a:srgbClr val="431B12"/>
                </a:solidFill>
              </a:rPr>
              <a:t> </a:t>
            </a:r>
            <a:r>
              <a:rPr lang="es-ES" dirty="0" err="1" smtClean="0">
                <a:solidFill>
                  <a:srgbClr val="431B12"/>
                </a:solidFill>
              </a:rPr>
              <a:t>to</a:t>
            </a:r>
            <a:r>
              <a:rPr lang="es-ES" dirty="0" smtClean="0">
                <a:solidFill>
                  <a:srgbClr val="431B12"/>
                </a:solidFill>
              </a:rPr>
              <a:t> </a:t>
            </a:r>
            <a:r>
              <a:rPr lang="es-ES" dirty="0" err="1" smtClean="0">
                <a:solidFill>
                  <a:srgbClr val="431B12"/>
                </a:solidFill>
              </a:rPr>
              <a:t>the</a:t>
            </a:r>
            <a:r>
              <a:rPr lang="es-ES" dirty="0" smtClean="0">
                <a:solidFill>
                  <a:srgbClr val="431B12"/>
                </a:solidFill>
              </a:rPr>
              <a:t> </a:t>
            </a:r>
            <a:r>
              <a:rPr lang="es-ES" dirty="0" err="1" smtClean="0">
                <a:solidFill>
                  <a:srgbClr val="431B12"/>
                </a:solidFill>
              </a:rPr>
              <a:t>mystery</a:t>
            </a:r>
            <a:r>
              <a:rPr lang="es-ES" dirty="0" smtClean="0">
                <a:solidFill>
                  <a:srgbClr val="431B12"/>
                </a:solidFill>
              </a:rPr>
              <a:t> of </a:t>
            </a:r>
            <a:r>
              <a:rPr lang="es-ES" dirty="0" err="1" smtClean="0">
                <a:solidFill>
                  <a:srgbClr val="431B12"/>
                </a:solidFill>
              </a:rPr>
              <a:t>His</a:t>
            </a:r>
            <a:r>
              <a:rPr lang="es-ES" dirty="0" smtClean="0">
                <a:solidFill>
                  <a:srgbClr val="431B12"/>
                </a:solidFill>
              </a:rPr>
              <a:t> </a:t>
            </a:r>
            <a:r>
              <a:rPr lang="es-ES" dirty="0" err="1" smtClean="0">
                <a:solidFill>
                  <a:srgbClr val="431B12"/>
                </a:solidFill>
              </a:rPr>
              <a:t>presence</a:t>
            </a:r>
            <a:r>
              <a:rPr lang="es-ES" dirty="0" smtClean="0">
                <a:solidFill>
                  <a:srgbClr val="431B12"/>
                </a:solidFill>
              </a:rPr>
              <a:t>?”</a:t>
            </a:r>
          </a:p>
          <a:p>
            <a:endParaRPr lang="es-ES" dirty="0" smtClean="0">
              <a:solidFill>
                <a:srgbClr val="431B12"/>
              </a:solidFill>
            </a:endParaRPr>
          </a:p>
          <a:p>
            <a:pPr algn="r"/>
            <a:r>
              <a:rPr lang="es-ES" sz="1400" dirty="0" smtClean="0">
                <a:solidFill>
                  <a:srgbClr val="431B12"/>
                </a:solidFill>
              </a:rPr>
              <a:t>St. John Paul ll, 28 </a:t>
            </a:r>
            <a:r>
              <a:rPr lang="es-ES" sz="1400" dirty="0" err="1" smtClean="0">
                <a:solidFill>
                  <a:srgbClr val="431B12"/>
                </a:solidFill>
              </a:rPr>
              <a:t>May</a:t>
            </a:r>
            <a:r>
              <a:rPr lang="es-ES" sz="1400" dirty="0" smtClean="0">
                <a:solidFill>
                  <a:srgbClr val="431B12"/>
                </a:solidFill>
              </a:rPr>
              <a:t> 1996.</a:t>
            </a:r>
            <a:endParaRPr lang="es-ES" sz="1400" dirty="0">
              <a:solidFill>
                <a:srgbClr val="431B12"/>
              </a:solidFill>
            </a:endParaRPr>
          </a:p>
        </p:txBody>
      </p:sp>
      <p:pic>
        <p:nvPicPr>
          <p:cNvPr id="10" name="Imagen 9" descr="F25-40962.jpg"/>
          <p:cNvPicPr>
            <a:picLocks noChangeAspect="1"/>
          </p:cNvPicPr>
          <p:nvPr/>
        </p:nvPicPr>
        <p:blipFill rotWithShape="1">
          <a:blip r:embed="rId3" cstate="print">
            <a:extLst>
              <a:ext uri="{28A0092B-C50C-407E-A947-70E740481C1C}">
                <a14:useLocalDpi xmlns:a14="http://schemas.microsoft.com/office/drawing/2010/main" xmlns="" val="0"/>
              </a:ext>
            </a:extLst>
          </a:blip>
          <a:srcRect l="16032" r="16667"/>
          <a:stretch/>
        </p:blipFill>
        <p:spPr>
          <a:xfrm flipH="1">
            <a:off x="4528470" y="0"/>
            <a:ext cx="4615530" cy="6858000"/>
          </a:xfrm>
          <a:prstGeom prst="rect">
            <a:avLst/>
          </a:prstGeom>
        </p:spPr>
      </p:pic>
    </p:spTree>
    <p:extLst>
      <p:ext uri="{BB962C8B-B14F-4D97-AF65-F5344CB8AC3E}">
        <p14:creationId xmlns:p14="http://schemas.microsoft.com/office/powerpoint/2010/main" xmlns="" val="1305586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4294967295"/>
          </p:nvPr>
        </p:nvSpPr>
        <p:spPr>
          <a:xfrm>
            <a:off x="5871003" y="819825"/>
            <a:ext cx="3272997" cy="5787808"/>
          </a:xfrm>
        </p:spPr>
        <p:txBody>
          <a:bodyPr>
            <a:normAutofit lnSpcReduction="10000"/>
          </a:bodyPr>
          <a:lstStyle/>
          <a:p>
            <a:pPr marL="0" indent="0" algn="ctr">
              <a:buNone/>
            </a:pPr>
            <a:r>
              <a:rPr lang="es-ES" dirty="0" smtClean="0">
                <a:solidFill>
                  <a:srgbClr val="431B12"/>
                </a:solidFill>
              </a:rPr>
              <a:t>“I </a:t>
            </a:r>
            <a:r>
              <a:rPr lang="es-ES" dirty="0" err="1" smtClean="0">
                <a:solidFill>
                  <a:srgbClr val="431B12"/>
                </a:solidFill>
              </a:rPr>
              <a:t>also</a:t>
            </a:r>
            <a:r>
              <a:rPr lang="es-ES" dirty="0" smtClean="0">
                <a:solidFill>
                  <a:srgbClr val="431B12"/>
                </a:solidFill>
              </a:rPr>
              <a:t> </a:t>
            </a:r>
            <a:r>
              <a:rPr lang="es-ES" dirty="0" err="1" smtClean="0">
                <a:solidFill>
                  <a:srgbClr val="431B12"/>
                </a:solidFill>
              </a:rPr>
              <a:t>recommend</a:t>
            </a:r>
            <a:r>
              <a:rPr lang="es-ES" dirty="0" smtClean="0">
                <a:solidFill>
                  <a:srgbClr val="431B12"/>
                </a:solidFill>
              </a:rPr>
              <a:t> </a:t>
            </a:r>
            <a:r>
              <a:rPr lang="es-ES" dirty="0" err="1" smtClean="0">
                <a:solidFill>
                  <a:srgbClr val="431B12"/>
                </a:solidFill>
              </a:rPr>
              <a:t>that</a:t>
            </a:r>
            <a:r>
              <a:rPr lang="es-ES" dirty="0" smtClean="0">
                <a:solidFill>
                  <a:srgbClr val="431B12"/>
                </a:solidFill>
              </a:rPr>
              <a:t> in </a:t>
            </a:r>
            <a:r>
              <a:rPr lang="es-ES" dirty="0" err="1" smtClean="0">
                <a:solidFill>
                  <a:srgbClr val="431B12"/>
                </a:solidFill>
              </a:rPr>
              <a:t>their</a:t>
            </a:r>
            <a:r>
              <a:rPr lang="es-ES" dirty="0" smtClean="0">
                <a:solidFill>
                  <a:srgbClr val="431B12"/>
                </a:solidFill>
              </a:rPr>
              <a:t> </a:t>
            </a:r>
            <a:r>
              <a:rPr lang="es-ES" dirty="0" err="1" smtClean="0">
                <a:solidFill>
                  <a:srgbClr val="431B12"/>
                </a:solidFill>
              </a:rPr>
              <a:t>catechetical</a:t>
            </a:r>
            <a:r>
              <a:rPr lang="es-ES" dirty="0" smtClean="0">
                <a:solidFill>
                  <a:srgbClr val="431B12"/>
                </a:solidFill>
              </a:rPr>
              <a:t> training, and </a:t>
            </a:r>
            <a:r>
              <a:rPr lang="es-ES" dirty="0" err="1" smtClean="0">
                <a:solidFill>
                  <a:srgbClr val="431B12"/>
                </a:solidFill>
              </a:rPr>
              <a:t>especially</a:t>
            </a:r>
            <a:r>
              <a:rPr lang="es-ES" dirty="0" smtClean="0">
                <a:solidFill>
                  <a:srgbClr val="431B12"/>
                </a:solidFill>
              </a:rPr>
              <a:t> in </a:t>
            </a:r>
            <a:r>
              <a:rPr lang="es-ES" dirty="0" err="1" smtClean="0">
                <a:solidFill>
                  <a:srgbClr val="431B12"/>
                </a:solidFill>
              </a:rPr>
              <a:t>their</a:t>
            </a:r>
            <a:r>
              <a:rPr lang="es-ES" dirty="0" smtClean="0">
                <a:solidFill>
                  <a:srgbClr val="431B12"/>
                </a:solidFill>
              </a:rPr>
              <a:t> </a:t>
            </a:r>
            <a:r>
              <a:rPr lang="es-ES" dirty="0" err="1" smtClean="0">
                <a:solidFill>
                  <a:srgbClr val="431B12"/>
                </a:solidFill>
              </a:rPr>
              <a:t>preparation</a:t>
            </a:r>
            <a:r>
              <a:rPr lang="es-ES" dirty="0" smtClean="0">
                <a:solidFill>
                  <a:srgbClr val="431B12"/>
                </a:solidFill>
              </a:rPr>
              <a:t> </a:t>
            </a:r>
            <a:r>
              <a:rPr lang="es-ES" dirty="0" err="1" smtClean="0">
                <a:solidFill>
                  <a:srgbClr val="431B12"/>
                </a:solidFill>
              </a:rPr>
              <a:t>for</a:t>
            </a:r>
            <a:r>
              <a:rPr lang="es-ES" dirty="0" smtClean="0">
                <a:solidFill>
                  <a:srgbClr val="431B12"/>
                </a:solidFill>
              </a:rPr>
              <a:t> </a:t>
            </a:r>
            <a:r>
              <a:rPr lang="es-ES" dirty="0" err="1" smtClean="0">
                <a:solidFill>
                  <a:srgbClr val="431B12"/>
                </a:solidFill>
              </a:rPr>
              <a:t>First</a:t>
            </a:r>
            <a:r>
              <a:rPr lang="es-ES" dirty="0" smtClean="0">
                <a:solidFill>
                  <a:srgbClr val="431B12"/>
                </a:solidFill>
              </a:rPr>
              <a:t> </a:t>
            </a:r>
            <a:r>
              <a:rPr lang="es-ES" dirty="0" err="1" smtClean="0">
                <a:solidFill>
                  <a:srgbClr val="431B12"/>
                </a:solidFill>
              </a:rPr>
              <a:t>Holy</a:t>
            </a:r>
            <a:r>
              <a:rPr lang="es-ES" dirty="0" smtClean="0">
                <a:solidFill>
                  <a:srgbClr val="431B12"/>
                </a:solidFill>
              </a:rPr>
              <a:t> </a:t>
            </a:r>
            <a:r>
              <a:rPr lang="es-ES" dirty="0" err="1" smtClean="0">
                <a:solidFill>
                  <a:srgbClr val="431B12"/>
                </a:solidFill>
              </a:rPr>
              <a:t>Communion</a:t>
            </a:r>
            <a:r>
              <a:rPr lang="es-ES" dirty="0" smtClean="0">
                <a:solidFill>
                  <a:srgbClr val="431B12"/>
                </a:solidFill>
              </a:rPr>
              <a:t>, </a:t>
            </a:r>
            <a:r>
              <a:rPr lang="es-ES" dirty="0" err="1" smtClean="0">
                <a:solidFill>
                  <a:srgbClr val="431B12"/>
                </a:solidFill>
              </a:rPr>
              <a:t>children</a:t>
            </a:r>
            <a:r>
              <a:rPr lang="es-ES" dirty="0" smtClean="0">
                <a:solidFill>
                  <a:srgbClr val="431B12"/>
                </a:solidFill>
              </a:rPr>
              <a:t> be </a:t>
            </a:r>
            <a:r>
              <a:rPr lang="es-ES" dirty="0" err="1" smtClean="0">
                <a:solidFill>
                  <a:srgbClr val="431B12"/>
                </a:solidFill>
              </a:rPr>
              <a:t>taught</a:t>
            </a:r>
            <a:r>
              <a:rPr lang="es-ES" dirty="0" smtClean="0">
                <a:solidFill>
                  <a:srgbClr val="431B12"/>
                </a:solidFill>
              </a:rPr>
              <a:t> </a:t>
            </a:r>
            <a:r>
              <a:rPr lang="es-ES" dirty="0" err="1" smtClean="0">
                <a:solidFill>
                  <a:srgbClr val="431B12"/>
                </a:solidFill>
              </a:rPr>
              <a:t>the</a:t>
            </a:r>
            <a:r>
              <a:rPr lang="es-ES" dirty="0" smtClean="0">
                <a:solidFill>
                  <a:srgbClr val="431B12"/>
                </a:solidFill>
              </a:rPr>
              <a:t> </a:t>
            </a:r>
            <a:r>
              <a:rPr lang="es-ES" dirty="0" err="1" smtClean="0">
                <a:solidFill>
                  <a:srgbClr val="431B12"/>
                </a:solidFill>
              </a:rPr>
              <a:t>meaning</a:t>
            </a:r>
            <a:r>
              <a:rPr lang="es-ES" dirty="0" smtClean="0">
                <a:solidFill>
                  <a:srgbClr val="431B12"/>
                </a:solidFill>
              </a:rPr>
              <a:t> and </a:t>
            </a:r>
            <a:r>
              <a:rPr lang="es-ES" dirty="0" err="1" smtClean="0">
                <a:solidFill>
                  <a:srgbClr val="431B12"/>
                </a:solidFill>
              </a:rPr>
              <a:t>the</a:t>
            </a:r>
            <a:r>
              <a:rPr lang="es-ES" dirty="0" smtClean="0">
                <a:solidFill>
                  <a:srgbClr val="431B12"/>
                </a:solidFill>
              </a:rPr>
              <a:t> </a:t>
            </a:r>
            <a:r>
              <a:rPr lang="es-ES" dirty="0" err="1" smtClean="0">
                <a:solidFill>
                  <a:srgbClr val="431B12"/>
                </a:solidFill>
              </a:rPr>
              <a:t>beauty</a:t>
            </a:r>
            <a:r>
              <a:rPr lang="es-ES" dirty="0" smtClean="0">
                <a:solidFill>
                  <a:srgbClr val="431B12"/>
                </a:solidFill>
              </a:rPr>
              <a:t> of </a:t>
            </a:r>
            <a:r>
              <a:rPr lang="es-ES" dirty="0" err="1" smtClean="0">
                <a:solidFill>
                  <a:srgbClr val="431B12"/>
                </a:solidFill>
              </a:rPr>
              <a:t>spending</a:t>
            </a:r>
            <a:r>
              <a:rPr lang="es-ES" dirty="0" smtClean="0">
                <a:solidFill>
                  <a:srgbClr val="431B12"/>
                </a:solidFill>
              </a:rPr>
              <a:t> time </a:t>
            </a:r>
            <a:r>
              <a:rPr lang="es-ES" dirty="0" err="1" smtClean="0">
                <a:solidFill>
                  <a:srgbClr val="431B12"/>
                </a:solidFill>
              </a:rPr>
              <a:t>with</a:t>
            </a:r>
            <a:r>
              <a:rPr lang="es-ES" dirty="0" smtClean="0">
                <a:solidFill>
                  <a:srgbClr val="431B12"/>
                </a:solidFill>
              </a:rPr>
              <a:t> </a:t>
            </a:r>
            <a:r>
              <a:rPr lang="es-ES" dirty="0" err="1" smtClean="0">
                <a:solidFill>
                  <a:srgbClr val="431B12"/>
                </a:solidFill>
              </a:rPr>
              <a:t>Jesus</a:t>
            </a:r>
            <a:r>
              <a:rPr lang="es-ES" dirty="0" smtClean="0">
                <a:solidFill>
                  <a:srgbClr val="431B12"/>
                </a:solidFill>
              </a:rPr>
              <a:t>, and </a:t>
            </a:r>
            <a:r>
              <a:rPr lang="es-ES" dirty="0" err="1" smtClean="0">
                <a:solidFill>
                  <a:srgbClr val="431B12"/>
                </a:solidFill>
              </a:rPr>
              <a:t>helped</a:t>
            </a:r>
            <a:r>
              <a:rPr lang="es-ES" dirty="0" smtClean="0">
                <a:solidFill>
                  <a:srgbClr val="431B12"/>
                </a:solidFill>
              </a:rPr>
              <a:t> </a:t>
            </a:r>
            <a:r>
              <a:rPr lang="es-ES" dirty="0" err="1" smtClean="0">
                <a:solidFill>
                  <a:srgbClr val="431B12"/>
                </a:solidFill>
              </a:rPr>
              <a:t>to</a:t>
            </a:r>
            <a:r>
              <a:rPr lang="es-ES" dirty="0" smtClean="0">
                <a:solidFill>
                  <a:srgbClr val="431B12"/>
                </a:solidFill>
              </a:rPr>
              <a:t> </a:t>
            </a:r>
            <a:r>
              <a:rPr lang="es-ES" dirty="0" err="1" smtClean="0">
                <a:solidFill>
                  <a:srgbClr val="431B12"/>
                </a:solidFill>
              </a:rPr>
              <a:t>cultivate</a:t>
            </a:r>
            <a:r>
              <a:rPr lang="es-ES" dirty="0" smtClean="0">
                <a:solidFill>
                  <a:srgbClr val="431B12"/>
                </a:solidFill>
              </a:rPr>
              <a:t> a </a:t>
            </a:r>
            <a:r>
              <a:rPr lang="es-ES" dirty="0" err="1" smtClean="0">
                <a:solidFill>
                  <a:srgbClr val="431B12"/>
                </a:solidFill>
              </a:rPr>
              <a:t>sense</a:t>
            </a:r>
            <a:r>
              <a:rPr lang="es-ES" dirty="0" smtClean="0">
                <a:solidFill>
                  <a:srgbClr val="431B12"/>
                </a:solidFill>
              </a:rPr>
              <a:t> of </a:t>
            </a:r>
            <a:r>
              <a:rPr lang="es-ES" dirty="0" err="1" smtClean="0">
                <a:solidFill>
                  <a:srgbClr val="431B12"/>
                </a:solidFill>
              </a:rPr>
              <a:t>awe</a:t>
            </a:r>
            <a:r>
              <a:rPr lang="es-ES" dirty="0" smtClean="0">
                <a:solidFill>
                  <a:srgbClr val="431B12"/>
                </a:solidFill>
              </a:rPr>
              <a:t> </a:t>
            </a:r>
            <a:r>
              <a:rPr lang="es-ES" dirty="0" err="1" smtClean="0">
                <a:solidFill>
                  <a:srgbClr val="431B12"/>
                </a:solidFill>
              </a:rPr>
              <a:t>before</a:t>
            </a:r>
            <a:r>
              <a:rPr lang="es-ES" dirty="0" smtClean="0">
                <a:solidFill>
                  <a:srgbClr val="431B12"/>
                </a:solidFill>
              </a:rPr>
              <a:t> </a:t>
            </a:r>
            <a:r>
              <a:rPr lang="es-ES" dirty="0" err="1" smtClean="0">
                <a:solidFill>
                  <a:srgbClr val="431B12"/>
                </a:solidFill>
              </a:rPr>
              <a:t>His</a:t>
            </a:r>
            <a:r>
              <a:rPr lang="es-ES" dirty="0" smtClean="0">
                <a:solidFill>
                  <a:srgbClr val="431B12"/>
                </a:solidFill>
              </a:rPr>
              <a:t> </a:t>
            </a:r>
            <a:r>
              <a:rPr lang="es-ES" dirty="0" err="1" smtClean="0">
                <a:solidFill>
                  <a:srgbClr val="431B12"/>
                </a:solidFill>
              </a:rPr>
              <a:t>Presence</a:t>
            </a:r>
            <a:r>
              <a:rPr lang="es-ES" dirty="0" smtClean="0">
                <a:solidFill>
                  <a:srgbClr val="431B12"/>
                </a:solidFill>
              </a:rPr>
              <a:t> in </a:t>
            </a:r>
            <a:r>
              <a:rPr lang="es-ES" dirty="0" err="1" smtClean="0">
                <a:solidFill>
                  <a:srgbClr val="431B12"/>
                </a:solidFill>
              </a:rPr>
              <a:t>the</a:t>
            </a:r>
            <a:r>
              <a:rPr lang="es-ES" dirty="0" smtClean="0">
                <a:solidFill>
                  <a:srgbClr val="431B12"/>
                </a:solidFill>
              </a:rPr>
              <a:t> </a:t>
            </a:r>
            <a:r>
              <a:rPr lang="es-ES" dirty="0" err="1" smtClean="0">
                <a:solidFill>
                  <a:srgbClr val="431B12"/>
                </a:solidFill>
              </a:rPr>
              <a:t>Eucharist</a:t>
            </a:r>
            <a:r>
              <a:rPr lang="es-ES" dirty="0" smtClean="0">
                <a:solidFill>
                  <a:srgbClr val="431B12"/>
                </a:solidFill>
              </a:rPr>
              <a:t>”</a:t>
            </a:r>
          </a:p>
          <a:p>
            <a:pPr algn="ctr"/>
            <a:endParaRPr lang="es-ES" dirty="0" smtClean="0">
              <a:solidFill>
                <a:srgbClr val="431B12"/>
              </a:solidFill>
            </a:endParaRPr>
          </a:p>
          <a:p>
            <a:pPr algn="ctr"/>
            <a:r>
              <a:rPr lang="es-ES" sz="1400" dirty="0" smtClean="0">
                <a:solidFill>
                  <a:srgbClr val="431B12"/>
                </a:solidFill>
              </a:rPr>
              <a:t>Pope  </a:t>
            </a:r>
            <a:r>
              <a:rPr lang="es-ES" sz="1400" dirty="0" err="1" smtClean="0">
                <a:solidFill>
                  <a:srgbClr val="431B12"/>
                </a:solidFill>
              </a:rPr>
              <a:t>Benedict</a:t>
            </a:r>
            <a:r>
              <a:rPr lang="es-ES" sz="1400" dirty="0" smtClean="0">
                <a:solidFill>
                  <a:srgbClr val="431B12"/>
                </a:solidFill>
              </a:rPr>
              <a:t> </a:t>
            </a:r>
            <a:r>
              <a:rPr lang="es-ES" sz="1400" dirty="0" err="1" smtClean="0">
                <a:solidFill>
                  <a:srgbClr val="431B12"/>
                </a:solidFill>
              </a:rPr>
              <a:t>XVl</a:t>
            </a:r>
            <a:r>
              <a:rPr lang="es-ES" sz="1400" dirty="0" smtClean="0">
                <a:solidFill>
                  <a:srgbClr val="431B12"/>
                </a:solidFill>
              </a:rPr>
              <a:t>, 13 </a:t>
            </a:r>
            <a:r>
              <a:rPr lang="es-ES" sz="1400" dirty="0" err="1" smtClean="0">
                <a:solidFill>
                  <a:srgbClr val="431B12"/>
                </a:solidFill>
              </a:rPr>
              <a:t>March</a:t>
            </a:r>
            <a:r>
              <a:rPr lang="es-ES" sz="1400" dirty="0" smtClean="0">
                <a:solidFill>
                  <a:srgbClr val="431B12"/>
                </a:solidFill>
              </a:rPr>
              <a:t> 2007.</a:t>
            </a:r>
            <a:endParaRPr lang="es-ES" sz="1400" dirty="0">
              <a:solidFill>
                <a:srgbClr val="431B12"/>
              </a:solidFill>
            </a:endParaRPr>
          </a:p>
        </p:txBody>
      </p:sp>
      <p:pic>
        <p:nvPicPr>
          <p:cNvPr id="7" name="Imagen 6" descr="pope_00016-4_3.jpg"/>
          <p:cNvPicPr>
            <a:picLocks noChangeAspect="1"/>
          </p:cNvPicPr>
          <p:nvPr/>
        </p:nvPicPr>
        <p:blipFill rotWithShape="1">
          <a:blip r:embed="rId2" cstate="print">
            <a:extLst>
              <a:ext uri="{28A0092B-C50C-407E-A947-70E740481C1C}">
                <a14:useLocalDpi xmlns:a14="http://schemas.microsoft.com/office/drawing/2010/main" xmlns="" val="0"/>
              </a:ext>
            </a:extLst>
          </a:blip>
          <a:srcRect l="19262" r="18899"/>
          <a:stretch/>
        </p:blipFill>
        <p:spPr>
          <a:xfrm flipH="1">
            <a:off x="0" y="0"/>
            <a:ext cx="5654488" cy="6858000"/>
          </a:xfrm>
          <a:prstGeom prst="rect">
            <a:avLst/>
          </a:prstGeom>
        </p:spPr>
      </p:pic>
    </p:spTree>
    <p:extLst>
      <p:ext uri="{BB962C8B-B14F-4D97-AF65-F5344CB8AC3E}">
        <p14:creationId xmlns:p14="http://schemas.microsoft.com/office/powerpoint/2010/main" xmlns="" val="3055738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4294967295"/>
          </p:nvPr>
        </p:nvSpPr>
        <p:spPr>
          <a:xfrm>
            <a:off x="0" y="1052175"/>
            <a:ext cx="3784993" cy="5417277"/>
          </a:xfrm>
        </p:spPr>
        <p:txBody>
          <a:bodyPr>
            <a:normAutofit/>
          </a:bodyPr>
          <a:lstStyle/>
          <a:p>
            <a:pPr marL="0" indent="0" algn="ctr">
              <a:buNone/>
            </a:pPr>
            <a:r>
              <a:rPr lang="es-ES" sz="3000" dirty="0" smtClean="0">
                <a:solidFill>
                  <a:srgbClr val="431B12"/>
                </a:solidFill>
              </a:rPr>
              <a:t>“</a:t>
            </a:r>
            <a:r>
              <a:rPr lang="es-ES" sz="3000" dirty="0" err="1" smtClean="0">
                <a:solidFill>
                  <a:srgbClr val="431B12"/>
                </a:solidFill>
              </a:rPr>
              <a:t>The</a:t>
            </a:r>
            <a:r>
              <a:rPr lang="es-ES" sz="3000" dirty="0" smtClean="0">
                <a:solidFill>
                  <a:srgbClr val="431B12"/>
                </a:solidFill>
              </a:rPr>
              <a:t> </a:t>
            </a:r>
            <a:r>
              <a:rPr lang="es-ES" sz="3000" dirty="0" err="1" smtClean="0">
                <a:solidFill>
                  <a:srgbClr val="431B12"/>
                </a:solidFill>
              </a:rPr>
              <a:t>Eucharist</a:t>
            </a:r>
            <a:r>
              <a:rPr lang="es-ES" sz="3000" dirty="0" smtClean="0">
                <a:solidFill>
                  <a:srgbClr val="431B12"/>
                </a:solidFill>
              </a:rPr>
              <a:t> </a:t>
            </a:r>
            <a:r>
              <a:rPr lang="es-ES" sz="3000" dirty="0" err="1" smtClean="0">
                <a:solidFill>
                  <a:srgbClr val="431B12"/>
                </a:solidFill>
              </a:rPr>
              <a:t>is</a:t>
            </a:r>
            <a:r>
              <a:rPr lang="es-ES" sz="3000" dirty="0" smtClean="0">
                <a:solidFill>
                  <a:srgbClr val="431B12"/>
                </a:solidFill>
              </a:rPr>
              <a:t> </a:t>
            </a:r>
            <a:r>
              <a:rPr lang="es-ES" sz="3000" dirty="0" err="1" smtClean="0">
                <a:solidFill>
                  <a:srgbClr val="431B12"/>
                </a:solidFill>
              </a:rPr>
              <a:t>the</a:t>
            </a:r>
            <a:r>
              <a:rPr lang="es-ES" sz="3000" dirty="0" smtClean="0">
                <a:solidFill>
                  <a:srgbClr val="431B12"/>
                </a:solidFill>
              </a:rPr>
              <a:t> </a:t>
            </a:r>
            <a:r>
              <a:rPr lang="es-ES" sz="3000" dirty="0" err="1" smtClean="0">
                <a:solidFill>
                  <a:srgbClr val="431B12"/>
                </a:solidFill>
              </a:rPr>
              <a:t>sacrament</a:t>
            </a:r>
            <a:r>
              <a:rPr lang="es-ES" sz="3000" dirty="0" smtClean="0">
                <a:solidFill>
                  <a:srgbClr val="431B12"/>
                </a:solidFill>
              </a:rPr>
              <a:t> of </a:t>
            </a:r>
            <a:r>
              <a:rPr lang="es-ES" sz="3000" dirty="0" err="1" smtClean="0">
                <a:solidFill>
                  <a:srgbClr val="431B12"/>
                </a:solidFill>
              </a:rPr>
              <a:t>the</a:t>
            </a:r>
            <a:r>
              <a:rPr lang="es-ES" sz="3000" dirty="0" smtClean="0">
                <a:solidFill>
                  <a:srgbClr val="431B12"/>
                </a:solidFill>
              </a:rPr>
              <a:t> </a:t>
            </a:r>
            <a:r>
              <a:rPr lang="es-ES" sz="3000" dirty="0" err="1" smtClean="0">
                <a:solidFill>
                  <a:srgbClr val="431B12"/>
                </a:solidFill>
              </a:rPr>
              <a:t>communion</a:t>
            </a:r>
            <a:r>
              <a:rPr lang="es-ES" sz="3000" dirty="0" smtClean="0">
                <a:solidFill>
                  <a:srgbClr val="431B12"/>
                </a:solidFill>
              </a:rPr>
              <a:t> </a:t>
            </a:r>
            <a:r>
              <a:rPr lang="es-ES" sz="3000" dirty="0" err="1" smtClean="0">
                <a:solidFill>
                  <a:srgbClr val="431B12"/>
                </a:solidFill>
              </a:rPr>
              <a:t>that</a:t>
            </a:r>
            <a:r>
              <a:rPr lang="es-ES" sz="3000" dirty="0" smtClean="0">
                <a:solidFill>
                  <a:srgbClr val="431B12"/>
                </a:solidFill>
              </a:rPr>
              <a:t> </a:t>
            </a:r>
            <a:r>
              <a:rPr lang="es-ES" sz="3000" dirty="0" err="1" smtClean="0">
                <a:solidFill>
                  <a:srgbClr val="431B12"/>
                </a:solidFill>
              </a:rPr>
              <a:t>takes</a:t>
            </a:r>
            <a:r>
              <a:rPr lang="es-ES" sz="3000" dirty="0" smtClean="0">
                <a:solidFill>
                  <a:srgbClr val="431B12"/>
                </a:solidFill>
              </a:rPr>
              <a:t> </a:t>
            </a:r>
            <a:r>
              <a:rPr lang="es-ES" sz="3000" dirty="0" err="1" smtClean="0">
                <a:solidFill>
                  <a:srgbClr val="431B12"/>
                </a:solidFill>
              </a:rPr>
              <a:t>us</a:t>
            </a:r>
            <a:r>
              <a:rPr lang="es-ES" sz="3000" dirty="0" smtClean="0">
                <a:solidFill>
                  <a:srgbClr val="431B12"/>
                </a:solidFill>
              </a:rPr>
              <a:t> </a:t>
            </a:r>
            <a:r>
              <a:rPr lang="es-ES" sz="3000" dirty="0" err="1" smtClean="0">
                <a:solidFill>
                  <a:srgbClr val="431B12"/>
                </a:solidFill>
              </a:rPr>
              <a:t>out</a:t>
            </a:r>
            <a:r>
              <a:rPr lang="es-ES" sz="3000" dirty="0" smtClean="0">
                <a:solidFill>
                  <a:srgbClr val="431B12"/>
                </a:solidFill>
              </a:rPr>
              <a:t> of </a:t>
            </a:r>
            <a:r>
              <a:rPr lang="es-ES" sz="3000" dirty="0" err="1" smtClean="0">
                <a:solidFill>
                  <a:srgbClr val="431B12"/>
                </a:solidFill>
              </a:rPr>
              <a:t>our</a:t>
            </a:r>
            <a:r>
              <a:rPr lang="es-ES" sz="3000" dirty="0" smtClean="0">
                <a:solidFill>
                  <a:srgbClr val="431B12"/>
                </a:solidFill>
              </a:rPr>
              <a:t> </a:t>
            </a:r>
            <a:r>
              <a:rPr lang="es-ES" sz="3000" dirty="0" err="1" smtClean="0">
                <a:solidFill>
                  <a:srgbClr val="431B12"/>
                </a:solidFill>
              </a:rPr>
              <a:t>individualism</a:t>
            </a:r>
            <a:r>
              <a:rPr lang="es-ES" sz="3000" dirty="0" smtClean="0">
                <a:solidFill>
                  <a:srgbClr val="431B12"/>
                </a:solidFill>
              </a:rPr>
              <a:t> so </a:t>
            </a:r>
            <a:r>
              <a:rPr lang="es-ES" sz="3000" dirty="0" err="1" smtClean="0">
                <a:solidFill>
                  <a:srgbClr val="431B12"/>
                </a:solidFill>
              </a:rPr>
              <a:t>that</a:t>
            </a:r>
            <a:r>
              <a:rPr lang="es-ES" sz="3000" dirty="0" smtClean="0">
                <a:solidFill>
                  <a:srgbClr val="431B12"/>
                </a:solidFill>
              </a:rPr>
              <a:t> </a:t>
            </a:r>
            <a:r>
              <a:rPr lang="es-ES" sz="3000" dirty="0" err="1" smtClean="0">
                <a:solidFill>
                  <a:srgbClr val="431B12"/>
                </a:solidFill>
              </a:rPr>
              <a:t>together</a:t>
            </a:r>
            <a:r>
              <a:rPr lang="es-ES" sz="3000" dirty="0" smtClean="0">
                <a:solidFill>
                  <a:srgbClr val="431B12"/>
                </a:solidFill>
              </a:rPr>
              <a:t> </a:t>
            </a:r>
            <a:r>
              <a:rPr lang="es-ES" sz="3000" dirty="0" err="1" smtClean="0">
                <a:solidFill>
                  <a:srgbClr val="431B12"/>
                </a:solidFill>
              </a:rPr>
              <a:t>we</a:t>
            </a:r>
            <a:r>
              <a:rPr lang="es-ES" sz="3000" dirty="0" smtClean="0">
                <a:solidFill>
                  <a:srgbClr val="431B12"/>
                </a:solidFill>
              </a:rPr>
              <a:t> </a:t>
            </a:r>
            <a:r>
              <a:rPr lang="es-ES" sz="3000" dirty="0" err="1" smtClean="0">
                <a:solidFill>
                  <a:srgbClr val="431B12"/>
                </a:solidFill>
              </a:rPr>
              <a:t>live</a:t>
            </a:r>
            <a:r>
              <a:rPr lang="es-ES" sz="3000" dirty="0" smtClean="0">
                <a:solidFill>
                  <a:srgbClr val="431B12"/>
                </a:solidFill>
              </a:rPr>
              <a:t> </a:t>
            </a:r>
            <a:r>
              <a:rPr lang="es-ES" sz="3000" dirty="0" err="1" smtClean="0">
                <a:solidFill>
                  <a:srgbClr val="431B12"/>
                </a:solidFill>
              </a:rPr>
              <a:t>our</a:t>
            </a:r>
            <a:r>
              <a:rPr lang="es-ES" sz="3000" dirty="0" smtClean="0">
                <a:solidFill>
                  <a:srgbClr val="431B12"/>
                </a:solidFill>
              </a:rPr>
              <a:t> </a:t>
            </a:r>
            <a:r>
              <a:rPr lang="es-ES" sz="3000" dirty="0" err="1" smtClean="0">
                <a:solidFill>
                  <a:srgbClr val="431B12"/>
                </a:solidFill>
              </a:rPr>
              <a:t>discipleship</a:t>
            </a:r>
            <a:r>
              <a:rPr lang="es-ES" sz="3000" dirty="0" smtClean="0">
                <a:solidFill>
                  <a:srgbClr val="431B12"/>
                </a:solidFill>
              </a:rPr>
              <a:t>, </a:t>
            </a:r>
            <a:r>
              <a:rPr lang="es-ES" sz="3000" dirty="0" err="1" smtClean="0">
                <a:solidFill>
                  <a:srgbClr val="431B12"/>
                </a:solidFill>
              </a:rPr>
              <a:t>our</a:t>
            </a:r>
            <a:r>
              <a:rPr lang="es-ES" sz="3000" dirty="0" smtClean="0">
                <a:solidFill>
                  <a:srgbClr val="431B12"/>
                </a:solidFill>
              </a:rPr>
              <a:t> </a:t>
            </a:r>
            <a:r>
              <a:rPr lang="es-ES" sz="3000" dirty="0" err="1" smtClean="0">
                <a:solidFill>
                  <a:srgbClr val="431B12"/>
                </a:solidFill>
              </a:rPr>
              <a:t>faith</a:t>
            </a:r>
            <a:r>
              <a:rPr lang="es-ES" sz="3000" dirty="0" smtClean="0">
                <a:solidFill>
                  <a:srgbClr val="431B12"/>
                </a:solidFill>
              </a:rPr>
              <a:t> in </a:t>
            </a:r>
            <a:r>
              <a:rPr lang="es-ES" sz="3000" dirty="0" err="1" smtClean="0">
                <a:solidFill>
                  <a:srgbClr val="431B12"/>
                </a:solidFill>
              </a:rPr>
              <a:t>him</a:t>
            </a:r>
            <a:r>
              <a:rPr lang="es-ES" sz="3000" dirty="0" smtClean="0">
                <a:solidFill>
                  <a:srgbClr val="431B12"/>
                </a:solidFill>
              </a:rPr>
              <a:t>”</a:t>
            </a:r>
          </a:p>
          <a:p>
            <a:endParaRPr lang="es-ES" dirty="0" smtClean="0">
              <a:solidFill>
                <a:srgbClr val="431B12"/>
              </a:solidFill>
            </a:endParaRPr>
          </a:p>
          <a:p>
            <a:pPr algn="r"/>
            <a:r>
              <a:rPr lang="es-ES" sz="1400" dirty="0" smtClean="0">
                <a:solidFill>
                  <a:srgbClr val="431B12"/>
                </a:solidFill>
              </a:rPr>
              <a:t>Pope  Francis 31 </a:t>
            </a:r>
            <a:r>
              <a:rPr lang="es-ES" sz="1400" dirty="0" err="1" smtClean="0">
                <a:solidFill>
                  <a:srgbClr val="431B12"/>
                </a:solidFill>
              </a:rPr>
              <a:t>May</a:t>
            </a:r>
            <a:r>
              <a:rPr lang="es-ES" sz="1400" dirty="0" smtClean="0">
                <a:solidFill>
                  <a:srgbClr val="431B12"/>
                </a:solidFill>
              </a:rPr>
              <a:t> 2013.</a:t>
            </a:r>
            <a:endParaRPr lang="es-ES" sz="1400" dirty="0">
              <a:solidFill>
                <a:srgbClr val="431B12"/>
              </a:solidFill>
            </a:endParaRPr>
          </a:p>
        </p:txBody>
      </p:sp>
      <p:pic>
        <p:nvPicPr>
          <p:cNvPr id="4" name="Imagen 3" descr="pope francis general audience kissing child.jpg"/>
          <p:cNvPicPr>
            <a:picLocks noChangeAspect="1"/>
          </p:cNvPicPr>
          <p:nvPr/>
        </p:nvPicPr>
        <p:blipFill rotWithShape="1">
          <a:blip r:embed="rId3" cstate="print">
            <a:extLst>
              <a:ext uri="{28A0092B-C50C-407E-A947-70E740481C1C}">
                <a14:useLocalDpi xmlns:a14="http://schemas.microsoft.com/office/drawing/2010/main" xmlns="" val="0"/>
              </a:ext>
            </a:extLst>
          </a:blip>
          <a:srcRect l="32181" r="11396"/>
          <a:stretch/>
        </p:blipFill>
        <p:spPr>
          <a:xfrm flipH="1">
            <a:off x="3784993" y="0"/>
            <a:ext cx="5359007" cy="6858000"/>
          </a:xfrm>
          <a:prstGeom prst="rect">
            <a:avLst/>
          </a:prstGeom>
        </p:spPr>
      </p:pic>
    </p:spTree>
    <p:extLst>
      <p:ext uri="{BB962C8B-B14F-4D97-AF65-F5344CB8AC3E}">
        <p14:creationId xmlns:p14="http://schemas.microsoft.com/office/powerpoint/2010/main" xmlns="" val="3830151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6.PNG"/>
          <p:cNvPicPr>
            <a:picLocks noChangeAspect="1"/>
          </p:cNvPicPr>
          <p:nvPr/>
        </p:nvPicPr>
        <p:blipFill rotWithShape="1">
          <a:blip r:embed="rId2" cstate="print">
            <a:extLst>
              <a:ext uri="{28A0092B-C50C-407E-A947-70E740481C1C}">
                <a14:useLocalDpi xmlns:a14="http://schemas.microsoft.com/office/drawing/2010/main" xmlns="" val="0"/>
              </a:ext>
            </a:extLst>
          </a:blip>
          <a:srcRect l="8114" t="2236" r="4154" b="6409"/>
          <a:stretch/>
        </p:blipFill>
        <p:spPr>
          <a:xfrm>
            <a:off x="0" y="0"/>
            <a:ext cx="9144000" cy="6858000"/>
          </a:xfrm>
          <a:prstGeom prst="rect">
            <a:avLst/>
          </a:prstGeom>
        </p:spPr>
      </p:pic>
      <p:sp>
        <p:nvSpPr>
          <p:cNvPr id="3" name="Marcador de contenido 2"/>
          <p:cNvSpPr txBox="1">
            <a:spLocks/>
          </p:cNvSpPr>
          <p:nvPr/>
        </p:nvSpPr>
        <p:spPr>
          <a:xfrm>
            <a:off x="5156487" y="3998013"/>
            <a:ext cx="3803904" cy="2568321"/>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ctr"/>
            <a:r>
              <a:rPr lang="es-ES" dirty="0" smtClean="0"/>
              <a:t>In </a:t>
            </a:r>
            <a:r>
              <a:rPr lang="es-ES" dirty="0" err="1" smtClean="0"/>
              <a:t>Catechism</a:t>
            </a:r>
            <a:r>
              <a:rPr lang="es-ES" dirty="0" smtClean="0"/>
              <a:t> </a:t>
            </a:r>
            <a:r>
              <a:rPr lang="es-ES" dirty="0" err="1" smtClean="0"/>
              <a:t>classes</a:t>
            </a:r>
            <a:r>
              <a:rPr lang="es-ES" dirty="0" smtClean="0"/>
              <a:t> </a:t>
            </a:r>
            <a:r>
              <a:rPr lang="es-ES" dirty="0" err="1" smtClean="0"/>
              <a:t>we</a:t>
            </a:r>
            <a:r>
              <a:rPr lang="es-ES" dirty="0" smtClean="0"/>
              <a:t> </a:t>
            </a:r>
            <a:r>
              <a:rPr lang="es-ES" dirty="0" err="1" smtClean="0"/>
              <a:t>transmit</a:t>
            </a:r>
            <a:r>
              <a:rPr lang="es-ES" dirty="0" smtClean="0"/>
              <a:t> </a:t>
            </a:r>
            <a:r>
              <a:rPr lang="es-ES" dirty="0" err="1" smtClean="0"/>
              <a:t>the</a:t>
            </a:r>
            <a:r>
              <a:rPr lang="es-ES" dirty="0" smtClean="0"/>
              <a:t> </a:t>
            </a:r>
            <a:r>
              <a:rPr lang="es-ES" dirty="0" err="1" smtClean="0"/>
              <a:t>knowledge</a:t>
            </a:r>
            <a:r>
              <a:rPr lang="es-ES" dirty="0" smtClean="0"/>
              <a:t> </a:t>
            </a:r>
            <a:r>
              <a:rPr lang="es-ES" dirty="0" err="1" smtClean="0"/>
              <a:t>about</a:t>
            </a:r>
            <a:r>
              <a:rPr lang="es-ES" dirty="0" smtClean="0"/>
              <a:t> </a:t>
            </a:r>
            <a:r>
              <a:rPr lang="es-ES" dirty="0" err="1" smtClean="0"/>
              <a:t>God</a:t>
            </a:r>
            <a:r>
              <a:rPr lang="es-ES" dirty="0" smtClean="0"/>
              <a:t> and Jesus´ </a:t>
            </a:r>
            <a:r>
              <a:rPr lang="es-ES" dirty="0" err="1" smtClean="0"/>
              <a:t>life</a:t>
            </a:r>
            <a:r>
              <a:rPr lang="es-ES" dirty="0" smtClean="0"/>
              <a:t> </a:t>
            </a:r>
            <a:r>
              <a:rPr lang="es-ES" dirty="0" err="1" smtClean="0"/>
              <a:t>but</a:t>
            </a:r>
            <a:r>
              <a:rPr lang="es-ES" dirty="0" smtClean="0"/>
              <a:t> </a:t>
            </a:r>
            <a:r>
              <a:rPr lang="es-ES" dirty="0" smtClean="0"/>
              <a:t>do </a:t>
            </a:r>
            <a:r>
              <a:rPr lang="es-ES" dirty="0" err="1" smtClean="0"/>
              <a:t>we</a:t>
            </a:r>
            <a:r>
              <a:rPr lang="es-ES" dirty="0" smtClean="0"/>
              <a:t> </a:t>
            </a:r>
            <a:r>
              <a:rPr lang="es-ES" dirty="0" smtClean="0"/>
              <a:t>lead </a:t>
            </a:r>
            <a:r>
              <a:rPr lang="es-ES" dirty="0" err="1" smtClean="0"/>
              <a:t>children</a:t>
            </a:r>
            <a:r>
              <a:rPr lang="es-ES" dirty="0" smtClean="0"/>
              <a:t> to </a:t>
            </a:r>
            <a:r>
              <a:rPr lang="es-ES" dirty="0" err="1" smtClean="0"/>
              <a:t>encounter</a:t>
            </a:r>
            <a:r>
              <a:rPr lang="es-ES" dirty="0" smtClean="0"/>
              <a:t> </a:t>
            </a:r>
            <a:r>
              <a:rPr lang="es-ES" dirty="0" smtClean="0"/>
              <a:t>Jesus </a:t>
            </a:r>
            <a:r>
              <a:rPr lang="es-ES" dirty="0" err="1" smtClean="0"/>
              <a:t>personnaly</a:t>
            </a:r>
            <a:r>
              <a:rPr lang="es-ES" dirty="0" smtClean="0"/>
              <a:t>? </a:t>
            </a:r>
            <a:endParaRPr lang="es-ES" dirty="0" smtClean="0"/>
          </a:p>
          <a:p>
            <a:pPr algn="r"/>
            <a:r>
              <a:rPr lang="es-ES" sz="1400" dirty="0" smtClean="0"/>
              <a:t>Fr. </a:t>
            </a:r>
            <a:r>
              <a:rPr lang="es-ES" sz="1400" dirty="0" err="1" smtClean="0"/>
              <a:t>Antoine</a:t>
            </a:r>
            <a:endParaRPr lang="es-ES" sz="1400" dirty="0"/>
          </a:p>
        </p:txBody>
      </p:sp>
    </p:spTree>
    <p:extLst>
      <p:ext uri="{BB962C8B-B14F-4D97-AF65-F5344CB8AC3E}">
        <p14:creationId xmlns:p14="http://schemas.microsoft.com/office/powerpoint/2010/main" xmlns="" val="2824951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Cartoné.thmx</Template>
  <TotalTime>634</TotalTime>
  <Words>888</Words>
  <Application>Microsoft Office PowerPoint</Application>
  <PresentationFormat>On-screen Show (4:3)</PresentationFormat>
  <Paragraphs>65</Paragraphs>
  <Slides>26</Slides>
  <Notes>3</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Cartoné</vt:lpstr>
      <vt:lpstr>Children Eucharistic Adoration in Parishes and Schools</vt:lpstr>
      <vt:lpstr>Slide 2</vt:lpstr>
      <vt:lpstr>What does Jesus want?</vt:lpstr>
      <vt:lpstr>Slide 4</vt:lpstr>
      <vt:lpstr>Slide 5</vt:lpstr>
      <vt:lpstr>Slide 6</vt:lpstr>
      <vt:lpstr>Slide 7</vt:lpstr>
      <vt:lpstr>Slide 8</vt:lpstr>
      <vt:lpstr>Slide 9</vt:lpstr>
      <vt:lpstr>Slide 10</vt:lpstr>
      <vt:lpstr>Slide 11</vt:lpstr>
      <vt:lpstr>Slide 12</vt:lpstr>
      <vt:lpstr>Slide 13</vt:lpstr>
      <vt:lpstr>Revelation to Sister Faustina</vt:lpstr>
      <vt:lpstr>Slide 15</vt:lpstr>
      <vt:lpstr>Prayer taught on  the 1st Apparition</vt:lpstr>
      <vt:lpstr>Prayer taught on the 3rd Apparition</vt:lpstr>
      <vt:lpstr>Would you like to introduce  Eucharistic Adoration to children  in your schools and in your parishes? </vt:lpstr>
      <vt:lpstr>Steps:</vt:lpstr>
      <vt:lpstr>3 minutes introducing silent adoration</vt:lpstr>
      <vt:lpstr>3 minutes of silent Adoration…</vt:lpstr>
      <vt:lpstr>3 minutes of adoration song to help children adore</vt:lpstr>
      <vt:lpstr>3 minutes of reading from the words of Jesus (Gospel)</vt:lpstr>
      <vt:lpstr>3 minutes of teaching on the Holy Eucharist</vt:lpstr>
      <vt:lpstr>Slide 25</vt:lpstr>
      <vt:lpstr>Slide 26</vt:lpstr>
    </vt:vector>
  </TitlesOfParts>
  <Company>ITJ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Guerra S</dc:creator>
  <cp:lastModifiedBy>Administrator</cp:lastModifiedBy>
  <cp:revision>58</cp:revision>
  <dcterms:created xsi:type="dcterms:W3CDTF">2014-10-08T05:24:59Z</dcterms:created>
  <dcterms:modified xsi:type="dcterms:W3CDTF">2015-10-16T23:36:01Z</dcterms:modified>
</cp:coreProperties>
</file>